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59" r:id="rId3"/>
    <p:sldId id="260" r:id="rId4"/>
    <p:sldId id="261" r:id="rId5"/>
    <p:sldId id="265" r:id="rId6"/>
    <p:sldId id="266" r:id="rId7"/>
    <p:sldId id="273" r:id="rId8"/>
    <p:sldId id="275" r:id="rId9"/>
    <p:sldId id="277" r:id="rId10"/>
    <p:sldId id="279" r:id="rId11"/>
    <p:sldId id="282" r:id="rId12"/>
    <p:sldId id="280" r:id="rId13"/>
    <p:sldId id="263" r:id="rId14"/>
    <p:sldId id="293" r:id="rId15"/>
    <p:sldId id="283" r:id="rId16"/>
    <p:sldId id="284" r:id="rId17"/>
    <p:sldId id="286" r:id="rId18"/>
    <p:sldId id="285" r:id="rId19"/>
    <p:sldId id="287" r:id="rId20"/>
    <p:sldId id="288" r:id="rId21"/>
    <p:sldId id="289" r:id="rId22"/>
    <p:sldId id="290" r:id="rId23"/>
    <p:sldId id="291" r:id="rId24"/>
    <p:sldId id="292" r:id="rId25"/>
    <p:sldId id="269" r:id="rId26"/>
    <p:sldId id="262" r:id="rId27"/>
    <p:sldId id="294" r:id="rId28"/>
    <p:sldId id="295" r:id="rId29"/>
    <p:sldId id="297" r:id="rId30"/>
    <p:sldId id="298" r:id="rId31"/>
    <p:sldId id="300" r:id="rId32"/>
    <p:sldId id="301" r:id="rId33"/>
    <p:sldId id="303" r:id="rId34"/>
    <p:sldId id="304" r:id="rId35"/>
    <p:sldId id="310" r:id="rId36"/>
    <p:sldId id="311" r:id="rId37"/>
    <p:sldId id="268" r:id="rId38"/>
    <p:sldId id="312" r:id="rId39"/>
    <p:sldId id="270" r:id="rId40"/>
    <p:sldId id="271" r:id="rId41"/>
    <p:sldId id="272" r:id="rId42"/>
    <p:sldId id="276" r:id="rId43"/>
    <p:sldId id="313" r:id="rId44"/>
    <p:sldId id="278" r:id="rId45"/>
    <p:sldId id="264" r:id="rId46"/>
    <p:sldId id="296" r:id="rId47"/>
    <p:sldId id="305" r:id="rId48"/>
    <p:sldId id="306" r:id="rId49"/>
    <p:sldId id="309" r:id="rId50"/>
    <p:sldId id="30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E5C"/>
    <a:srgbClr val="00CC00"/>
    <a:srgbClr val="66FF66"/>
    <a:srgbClr val="2A466B"/>
    <a:srgbClr val="C94151"/>
    <a:srgbClr val="36746D"/>
    <a:srgbClr val="323231"/>
    <a:srgbClr val="FF9999"/>
    <a:srgbClr val="FF0066"/>
    <a:srgbClr val="D53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01F1C-A107-40B3-860B-621FFDC55A32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DCD2D-E0FA-4811-B76F-11B83DB4B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35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DCD2D-E0FA-4811-B76F-11B83DB4BE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4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DCD2D-E0FA-4811-B76F-11B83DB4BED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24A5-E852-5846-03F8-515F830C9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0406A8-E6C0-1CD2-8B40-38F962221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F8DFD-B3A3-7D59-2027-FD57EE4A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549DE-EB89-3AF6-95A6-BCE930B7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D865-D560-E36F-F3F0-5784F404E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73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A6557-1817-7183-B85A-B2A62B72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B85F1B-8C1C-DA6F-3582-4209F1152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66BAF-15CF-203C-76B0-538D2C300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32B5-B542-BAFE-B4EC-3C5A3BE6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7229D-5F66-E555-41D2-7142A95E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31B8C2-0EC5-2D21-F841-3D21D5024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63E2E-EDAC-938D-3205-E2CCCAA2D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AED18-45A1-9A1A-F0E9-45AAE050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504AC-2FE4-F82F-E9E2-9A687A79C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8DE3D-ED85-21A3-AEB9-BDFF5C4B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5EBD-F439-F036-BFDA-316CF699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78F7B-20A1-A13C-DF75-433B830E2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B3339-2442-86F3-19CE-3A1C2B75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DD113-6CE4-B7F9-EE6F-B5F35E37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72F9E-6917-F9EB-4D50-54ACB10F0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8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293D-8FBF-0D24-988A-CF6EF821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4F042-CFED-F9B8-E0FB-C8F0FCE6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D4901-357A-18B8-9043-5B7009D3F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AEB55-C16C-0B76-863C-73150C1B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AF76-7D83-3BB9-089C-0E525403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4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E8D72-D996-25C2-A07E-9419A80A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BCB5A-272B-491A-7CE6-1640AC711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8C9D3-E92C-107C-5E4A-EE600A8C9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4FA25-9CB5-F78A-6911-7A1FF500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EC206-92B8-CA5C-1F9B-D1BAF58EB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7EE1A-5277-E3F5-1A07-085DE405C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37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12246-05C0-4C03-5472-8C9CA7AA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4A8F6-CA80-3189-33B1-2DC25ABEA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FFF0E-D704-2833-98F5-9ECDD3445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25DB9-E6CB-E62D-B489-7E0A0E400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EBC66-6B37-BE1C-4C7F-34FA645F0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55376-2685-B84B-7074-DFC23639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B3276-1084-23BA-5DA3-33736300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05F70-4006-BE2D-7A01-830FC06E7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8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F5EAA-ACA4-D092-32C3-DF0068DB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D0350-512F-1A2A-8B65-ED73ABFFF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84B27-015B-9380-8A7B-13F8D1F1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67EAC-0EAB-CCA0-D4CA-3DB43D93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0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AABE8-912C-1BBE-AD0D-B0E7C213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FA24FA-6F89-3D4B-2F01-EC2B14854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D4960-A5E0-D05F-432A-B3162225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8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230E-6D15-C451-67D9-FCCCB498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88E04-1844-7B03-1CAE-01091BE2E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88B95-8173-18C2-76FE-3FFE8FDB7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C3182-7741-1D1B-D12D-5FA50784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5702E-5FD1-2F46-F23D-FF3F890C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F8A8B-2C20-26E6-58C7-E05889A8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0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850D-E3DD-1CAB-528F-A062E1DE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9BF02-0DF3-A5BE-C06A-3169FE07B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EA13C-FF74-7943-67C8-7FD6D77B1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0EA38-E059-EA61-EBAD-C5042B51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1638B-4F7E-62DB-8EE8-307C3300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BB46-CDE1-8726-D8D8-A6337921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25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048C8-3031-E634-B58E-636A705E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64E-8308-EC23-8790-8260F79B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880C2-312F-5A76-8379-1AFD1D4E3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AC2F3-7D56-4740-ABED-D2DA98E9B758}" type="datetimeFigureOut">
              <a:rPr lang="en-US" smtClean="0"/>
              <a:t>12/28/2022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B870B-3E5C-0B99-ED24-5E4696C2D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2AFB-3385-AF4F-3118-3093B6E75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79C2-850D-4845-92A2-3FDF56E2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audio" Target="../media/audio2.wav"/><Relationship Id="rId4" Type="http://schemas.openxmlformats.org/officeDocument/2006/relationships/image" Target="../media/image10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42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5.wav"/><Relationship Id="rId7" Type="http://schemas.openxmlformats.org/officeDocument/2006/relationships/slide" Target="slide4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slide" Target="slide47.xml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slide" Target="slide46.xml"/><Relationship Id="rId5" Type="http://schemas.openxmlformats.org/officeDocument/2006/relationships/audio" Target="../media/audio7.wav"/><Relationship Id="rId10" Type="http://schemas.openxmlformats.org/officeDocument/2006/relationships/image" Target="../media/image60.gif"/><Relationship Id="rId4" Type="http://schemas.openxmlformats.org/officeDocument/2006/relationships/audio" Target="../media/audio6.wav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3.gif"/><Relationship Id="rId5" Type="http://schemas.openxmlformats.org/officeDocument/2006/relationships/audio" Target="../media/audio6.wav"/><Relationship Id="rId10" Type="http://schemas.openxmlformats.org/officeDocument/2006/relationships/image" Target="../media/image60.gif"/><Relationship Id="rId4" Type="http://schemas.openxmlformats.org/officeDocument/2006/relationships/audio" Target="../media/audio7.wav"/><Relationship Id="rId9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15EAA2-D8E8-0A89-FA8F-590326E5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36" t="15008" r="4288" b="51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20">
            <a:extLst>
              <a:ext uri="{FF2B5EF4-FFF2-40B4-BE49-F238E27FC236}">
                <a16:creationId xmlns:a16="http://schemas.microsoft.com/office/drawing/2014/main" id="{7F93FC14-7744-D324-ADD2-4B4ED1BEDEDA}"/>
              </a:ext>
            </a:extLst>
          </p:cNvPr>
          <p:cNvGrpSpPr/>
          <p:nvPr/>
        </p:nvGrpSpPr>
        <p:grpSpPr>
          <a:xfrm>
            <a:off x="2579307" y="2752847"/>
            <a:ext cx="3946055" cy="1332642"/>
            <a:chOff x="6371477" y="2216092"/>
            <a:chExt cx="3946055" cy="1332642"/>
          </a:xfrm>
        </p:grpSpPr>
        <p:sp>
          <p:nvSpPr>
            <p:cNvPr id="7" name="Hộp Văn bản 21">
              <a:extLst>
                <a:ext uri="{FF2B5EF4-FFF2-40B4-BE49-F238E27FC236}">
                  <a16:creationId xmlns:a16="http://schemas.microsoft.com/office/drawing/2014/main" id="{B64C8640-8404-C46E-6D38-C8A005BDFD07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Hộp Văn bản 22">
              <a:extLst>
                <a:ext uri="{FF2B5EF4-FFF2-40B4-BE49-F238E27FC236}">
                  <a16:creationId xmlns:a16="http://schemas.microsoft.com/office/drawing/2014/main" id="{E8BF4408-A966-BDD4-9CCE-7E863D5ABD56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D421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EF71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FEF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B0D2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chemeClr val="bg1"/>
                  </a:solidFill>
                </a:ln>
                <a:solidFill>
                  <a:srgbClr val="B0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Nhóm 14">
            <a:extLst>
              <a:ext uri="{FF2B5EF4-FFF2-40B4-BE49-F238E27FC236}">
                <a16:creationId xmlns:a16="http://schemas.microsoft.com/office/drawing/2014/main" id="{5DCD654E-0559-0AF5-24C6-26F854EDD13A}"/>
              </a:ext>
            </a:extLst>
          </p:cNvPr>
          <p:cNvGrpSpPr/>
          <p:nvPr/>
        </p:nvGrpSpPr>
        <p:grpSpPr>
          <a:xfrm>
            <a:off x="738061" y="4673595"/>
            <a:ext cx="7727513" cy="1265089"/>
            <a:chOff x="4743805" y="2513042"/>
            <a:chExt cx="4295828" cy="1159035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0448552-5A53-333B-045F-4C5B050465FF}"/>
                </a:ext>
              </a:extLst>
            </p:cNvPr>
            <p:cNvSpPr txBox="1"/>
            <p:nvPr/>
          </p:nvSpPr>
          <p:spPr>
            <a:xfrm>
              <a:off x="4743805" y="2513042"/>
              <a:ext cx="4295828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spc="3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CÁC SỐ ĐẾN 10 000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8281ABBA-63DD-234D-BCE1-5180ECC21A10}"/>
                </a:ext>
              </a:extLst>
            </p:cNvPr>
            <p:cNvSpPr txBox="1"/>
            <p:nvPr/>
          </p:nvSpPr>
          <p:spPr>
            <a:xfrm>
              <a:off x="4743805" y="2513042"/>
              <a:ext cx="4295828" cy="1159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D42149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EF7124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Á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EF200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C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B0D236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S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0E9C48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Ố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E2B2C7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15AAA4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0EB4DE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Ế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0572B7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313590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1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612F90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98E084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A966A9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DB118B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0</a:t>
              </a:r>
              <a:r>
                <a:rPr lang="en-US" sz="6000" b="1" spc="30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3B8CC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AF7E4E-5CDB-766E-2441-2CBEC0AC9DAF}"/>
              </a:ext>
            </a:extLst>
          </p:cNvPr>
          <p:cNvGrpSpPr/>
          <p:nvPr/>
        </p:nvGrpSpPr>
        <p:grpSpPr>
          <a:xfrm>
            <a:off x="964203" y="4073430"/>
            <a:ext cx="2703181" cy="1200329"/>
            <a:chOff x="1147631" y="3788553"/>
            <a:chExt cx="2703181" cy="1200329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E5196E1A-604E-10F4-E6A6-202FFE461E85}"/>
                </a:ext>
              </a:extLst>
            </p:cNvPr>
            <p:cNvSpPr txBox="1"/>
            <p:nvPr/>
          </p:nvSpPr>
          <p:spPr>
            <a:xfrm rot="20081746">
              <a:off x="1147631" y="3788553"/>
              <a:ext cx="2703181" cy="1200329"/>
            </a:xfrm>
            <a:prstGeom prst="rect">
              <a:avLst/>
            </a:prstGeom>
            <a:noFill/>
            <a:scene3d>
              <a:camera prst="perspectiveRight"/>
              <a:lightRig rig="balanced" dir="t"/>
            </a:scene3d>
            <a:sp3d prstMaterial="dkEdge"/>
          </p:spPr>
          <p:txBody>
            <a:bodyPr wrap="square" rtlCol="0">
              <a:prstTxWarp prst="textArchUp">
                <a:avLst/>
              </a:prstTxWarp>
              <a:spAutoFit/>
              <a:sp3d z="88900"/>
            </a:bodyPr>
            <a:lstStyle/>
            <a:p>
              <a:pPr algn="ctr"/>
              <a:r>
                <a:rPr lang="en-US" sz="6600" b="1" dirty="0" err="1">
                  <a:ln w="177800">
                    <a:solidFill>
                      <a:schemeClr val="bg1"/>
                    </a:solidFill>
                  </a:ln>
                  <a:noFill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600" b="1" dirty="0">
                  <a:ln w="177800">
                    <a:solidFill>
                      <a:schemeClr val="bg1"/>
                    </a:solidFill>
                  </a:ln>
                  <a:noFill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600" b="1" dirty="0" err="1">
                  <a:ln w="177800">
                    <a:solidFill>
                      <a:schemeClr val="bg1"/>
                    </a:solidFill>
                  </a:ln>
                  <a:noFill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600" b="1" dirty="0">
                <a:ln w="177800">
                  <a:solidFill>
                    <a:schemeClr val="bg1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0AF6DE1-4A7F-F8E9-2B0F-0BA233C2CF15}"/>
                </a:ext>
              </a:extLst>
            </p:cNvPr>
            <p:cNvSpPr txBox="1"/>
            <p:nvPr/>
          </p:nvSpPr>
          <p:spPr>
            <a:xfrm rot="20081746">
              <a:off x="1147631" y="3788553"/>
              <a:ext cx="2703181" cy="1200329"/>
            </a:xfrm>
            <a:prstGeom prst="rect">
              <a:avLst/>
            </a:prstGeom>
            <a:noFill/>
            <a:scene3d>
              <a:camera prst="perspectiveRight"/>
              <a:lightRig rig="balanced" dir="t"/>
            </a:scene3d>
            <a:sp3d prstMaterial="dkEdge"/>
          </p:spPr>
          <p:txBody>
            <a:bodyPr wrap="square" rtlCol="0">
              <a:prstTxWarp prst="textArchUp">
                <a:avLst/>
              </a:prstTxWarp>
              <a:spAutoFit/>
              <a:sp3d z="88900" extrusionH="152400"/>
            </a:bodyPr>
            <a:lstStyle/>
            <a:p>
              <a:pPr algn="ctr"/>
              <a:r>
                <a:rPr lang="en-US" sz="6600" b="1" dirty="0" err="1">
                  <a:ln w="0">
                    <a:solidFill>
                      <a:srgbClr val="CC3300"/>
                    </a:solidFill>
                  </a:ln>
                  <a:solidFill>
                    <a:srgbClr val="CC66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600" b="1" dirty="0">
                  <a:ln w="0">
                    <a:solidFill>
                      <a:srgbClr val="CC3300"/>
                    </a:solidFill>
                  </a:ln>
                  <a:solidFill>
                    <a:srgbClr val="CC66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600" b="1" dirty="0" err="1">
                  <a:ln w="0">
                    <a:solidFill>
                      <a:srgbClr val="CC3300"/>
                    </a:solidFill>
                  </a:ln>
                  <a:solidFill>
                    <a:srgbClr val="CC6600"/>
                  </a:solidFill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600" b="1" dirty="0">
                <a:ln w="0">
                  <a:solidFill>
                    <a:srgbClr val="CC3300"/>
                  </a:solidFill>
                </a:ln>
                <a:solidFill>
                  <a:srgbClr val="CC6600"/>
                </a:solidFill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0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79DDB-D395-7109-35F4-35A09009D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74" t="1036" r="13458" b="2201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912" y="3747040"/>
            <a:ext cx="1656000" cy="27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232" y="3747040"/>
            <a:ext cx="1867200" cy="27000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A8885D5F-EF24-DECC-F157-CA48C2F7090B}"/>
              </a:ext>
            </a:extLst>
          </p:cNvPr>
          <p:cNvGrpSpPr/>
          <p:nvPr/>
        </p:nvGrpSpPr>
        <p:grpSpPr>
          <a:xfrm>
            <a:off x="5526354" y="1758040"/>
            <a:ext cx="2700000" cy="1620000"/>
            <a:chOff x="3875971" y="3105729"/>
            <a:chExt cx="4159685" cy="1972842"/>
          </a:xfrm>
        </p:grpSpPr>
        <p:sp>
          <p:nvSpPr>
            <p:cNvPr id="3" name="Bong bóng Lời nói: Hình chữ nhật với Góc Tròn 3">
              <a:extLst>
                <a:ext uri="{FF2B5EF4-FFF2-40B4-BE49-F238E27FC236}">
                  <a16:creationId xmlns:a16="http://schemas.microsoft.com/office/drawing/2014/main" id="{933971AE-A7C3-8EC1-D7FD-D44D084D81BC}"/>
                </a:ext>
              </a:extLst>
            </p:cNvPr>
            <p:cNvSpPr/>
            <p:nvPr/>
          </p:nvSpPr>
          <p:spPr>
            <a:xfrm flipH="1">
              <a:off x="3875971" y="3105729"/>
              <a:ext cx="4159685" cy="1972842"/>
            </a:xfrm>
            <a:custGeom>
              <a:avLst/>
              <a:gdLst>
                <a:gd name="connsiteX0" fmla="*/ 0 w 4159685"/>
                <a:gd name="connsiteY0" fmla="*/ 328814 h 1972842"/>
                <a:gd name="connsiteX1" fmla="*/ 328814 w 4159685"/>
                <a:gd name="connsiteY1" fmla="*/ 0 h 1972842"/>
                <a:gd name="connsiteX2" fmla="*/ 2426483 w 4159685"/>
                <a:gd name="connsiteY2" fmla="*/ 0 h 1972842"/>
                <a:gd name="connsiteX3" fmla="*/ 2426483 w 4159685"/>
                <a:gd name="connsiteY3" fmla="*/ 0 h 1972842"/>
                <a:gd name="connsiteX4" fmla="*/ 3466404 w 4159685"/>
                <a:gd name="connsiteY4" fmla="*/ 0 h 1972842"/>
                <a:gd name="connsiteX5" fmla="*/ 3830871 w 4159685"/>
                <a:gd name="connsiteY5" fmla="*/ 0 h 1972842"/>
                <a:gd name="connsiteX6" fmla="*/ 4159685 w 4159685"/>
                <a:gd name="connsiteY6" fmla="*/ 328814 h 1972842"/>
                <a:gd name="connsiteX7" fmla="*/ 4159685 w 4159685"/>
                <a:gd name="connsiteY7" fmla="*/ 1150825 h 1972842"/>
                <a:gd name="connsiteX8" fmla="*/ 4159685 w 4159685"/>
                <a:gd name="connsiteY8" fmla="*/ 1150825 h 1972842"/>
                <a:gd name="connsiteX9" fmla="*/ 4159685 w 4159685"/>
                <a:gd name="connsiteY9" fmla="*/ 1644035 h 1972842"/>
                <a:gd name="connsiteX10" fmla="*/ 4159685 w 4159685"/>
                <a:gd name="connsiteY10" fmla="*/ 1644028 h 1972842"/>
                <a:gd name="connsiteX11" fmla="*/ 3830871 w 4159685"/>
                <a:gd name="connsiteY11" fmla="*/ 1972842 h 1972842"/>
                <a:gd name="connsiteX12" fmla="*/ 3466404 w 4159685"/>
                <a:gd name="connsiteY12" fmla="*/ 1972842 h 1972842"/>
                <a:gd name="connsiteX13" fmla="*/ 2229924 w 4159685"/>
                <a:gd name="connsiteY13" fmla="*/ 2589454 h 1972842"/>
                <a:gd name="connsiteX14" fmla="*/ 2426483 w 4159685"/>
                <a:gd name="connsiteY14" fmla="*/ 1972842 h 1972842"/>
                <a:gd name="connsiteX15" fmla="*/ 328814 w 4159685"/>
                <a:gd name="connsiteY15" fmla="*/ 1972842 h 1972842"/>
                <a:gd name="connsiteX16" fmla="*/ 0 w 4159685"/>
                <a:gd name="connsiteY16" fmla="*/ 1644028 h 1972842"/>
                <a:gd name="connsiteX17" fmla="*/ 0 w 4159685"/>
                <a:gd name="connsiteY17" fmla="*/ 1644035 h 1972842"/>
                <a:gd name="connsiteX18" fmla="*/ 0 w 4159685"/>
                <a:gd name="connsiteY18" fmla="*/ 1150825 h 1972842"/>
                <a:gd name="connsiteX19" fmla="*/ 0 w 4159685"/>
                <a:gd name="connsiteY19" fmla="*/ 1150825 h 1972842"/>
                <a:gd name="connsiteX20" fmla="*/ 0 w 4159685"/>
                <a:gd name="connsiteY20" fmla="*/ 328814 h 197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59685" h="1972842" fill="none" extrusionOk="0">
                  <a:moveTo>
                    <a:pt x="0" y="328814"/>
                  </a:moveTo>
                  <a:cubicBezTo>
                    <a:pt x="-3589" y="150814"/>
                    <a:pt x="177261" y="-8330"/>
                    <a:pt x="328814" y="0"/>
                  </a:cubicBezTo>
                  <a:cubicBezTo>
                    <a:pt x="844492" y="-50189"/>
                    <a:pt x="1963722" y="-24614"/>
                    <a:pt x="2426483" y="0"/>
                  </a:cubicBezTo>
                  <a:lnTo>
                    <a:pt x="2426483" y="0"/>
                  </a:lnTo>
                  <a:cubicBezTo>
                    <a:pt x="2744859" y="61370"/>
                    <a:pt x="3164495" y="22689"/>
                    <a:pt x="3466404" y="0"/>
                  </a:cubicBezTo>
                  <a:cubicBezTo>
                    <a:pt x="3628073" y="-27828"/>
                    <a:pt x="3752379" y="10626"/>
                    <a:pt x="3830871" y="0"/>
                  </a:cubicBezTo>
                  <a:cubicBezTo>
                    <a:pt x="4005811" y="34414"/>
                    <a:pt x="4173426" y="165110"/>
                    <a:pt x="4159685" y="328814"/>
                  </a:cubicBezTo>
                  <a:cubicBezTo>
                    <a:pt x="4150616" y="670823"/>
                    <a:pt x="4214060" y="890166"/>
                    <a:pt x="4159685" y="1150825"/>
                  </a:cubicBezTo>
                  <a:lnTo>
                    <a:pt x="4159685" y="1150825"/>
                  </a:lnTo>
                  <a:cubicBezTo>
                    <a:pt x="4121419" y="1366107"/>
                    <a:pt x="4193331" y="1535868"/>
                    <a:pt x="4159685" y="1644035"/>
                  </a:cubicBezTo>
                  <a:lnTo>
                    <a:pt x="4159685" y="1644028"/>
                  </a:lnTo>
                  <a:cubicBezTo>
                    <a:pt x="4161768" y="1813898"/>
                    <a:pt x="4020222" y="1953863"/>
                    <a:pt x="3830871" y="1972842"/>
                  </a:cubicBezTo>
                  <a:cubicBezTo>
                    <a:pt x="3783452" y="1965850"/>
                    <a:pt x="3555850" y="1993431"/>
                    <a:pt x="3466404" y="1972842"/>
                  </a:cubicBezTo>
                  <a:cubicBezTo>
                    <a:pt x="3142385" y="2021494"/>
                    <a:pt x="2372105" y="2388621"/>
                    <a:pt x="2229924" y="2589454"/>
                  </a:cubicBezTo>
                  <a:cubicBezTo>
                    <a:pt x="2264212" y="2530634"/>
                    <a:pt x="2452539" y="2070977"/>
                    <a:pt x="2426483" y="1972842"/>
                  </a:cubicBezTo>
                  <a:cubicBezTo>
                    <a:pt x="1393901" y="1895880"/>
                    <a:pt x="724887" y="1943783"/>
                    <a:pt x="328814" y="1972842"/>
                  </a:cubicBezTo>
                  <a:cubicBezTo>
                    <a:pt x="147584" y="1958796"/>
                    <a:pt x="17747" y="1797108"/>
                    <a:pt x="0" y="1644028"/>
                  </a:cubicBezTo>
                  <a:lnTo>
                    <a:pt x="0" y="1644035"/>
                  </a:lnTo>
                  <a:cubicBezTo>
                    <a:pt x="21209" y="1406807"/>
                    <a:pt x="-1740" y="1357825"/>
                    <a:pt x="0" y="1150825"/>
                  </a:cubicBezTo>
                  <a:lnTo>
                    <a:pt x="0" y="1150825"/>
                  </a:lnTo>
                  <a:cubicBezTo>
                    <a:pt x="18457" y="910047"/>
                    <a:pt x="4746" y="661171"/>
                    <a:pt x="0" y="328814"/>
                  </a:cubicBezTo>
                  <a:close/>
                </a:path>
                <a:path w="4159685" h="1972842" stroke="0" extrusionOk="0">
                  <a:moveTo>
                    <a:pt x="0" y="328814"/>
                  </a:moveTo>
                  <a:cubicBezTo>
                    <a:pt x="34700" y="151336"/>
                    <a:pt x="129383" y="-23992"/>
                    <a:pt x="328814" y="0"/>
                  </a:cubicBezTo>
                  <a:cubicBezTo>
                    <a:pt x="1037725" y="-136090"/>
                    <a:pt x="2201950" y="117287"/>
                    <a:pt x="2426483" y="0"/>
                  </a:cubicBezTo>
                  <a:lnTo>
                    <a:pt x="2426483" y="0"/>
                  </a:lnTo>
                  <a:cubicBezTo>
                    <a:pt x="2648138" y="-5985"/>
                    <a:pt x="3042139" y="907"/>
                    <a:pt x="3466404" y="0"/>
                  </a:cubicBezTo>
                  <a:cubicBezTo>
                    <a:pt x="3631707" y="-17714"/>
                    <a:pt x="3779410" y="-15753"/>
                    <a:pt x="3830871" y="0"/>
                  </a:cubicBezTo>
                  <a:cubicBezTo>
                    <a:pt x="3984162" y="-11394"/>
                    <a:pt x="4170565" y="149701"/>
                    <a:pt x="4159685" y="328814"/>
                  </a:cubicBezTo>
                  <a:cubicBezTo>
                    <a:pt x="4209473" y="616544"/>
                    <a:pt x="4119740" y="926558"/>
                    <a:pt x="4159685" y="1150825"/>
                  </a:cubicBezTo>
                  <a:lnTo>
                    <a:pt x="4159685" y="1150825"/>
                  </a:lnTo>
                  <a:cubicBezTo>
                    <a:pt x="4119519" y="1323823"/>
                    <a:pt x="4121706" y="1464487"/>
                    <a:pt x="4159685" y="1644035"/>
                  </a:cubicBezTo>
                  <a:lnTo>
                    <a:pt x="4159685" y="1644028"/>
                  </a:lnTo>
                  <a:cubicBezTo>
                    <a:pt x="4143197" y="1809425"/>
                    <a:pt x="4020922" y="1982606"/>
                    <a:pt x="3830871" y="1972842"/>
                  </a:cubicBezTo>
                  <a:cubicBezTo>
                    <a:pt x="3779467" y="1955939"/>
                    <a:pt x="3519241" y="1956548"/>
                    <a:pt x="3466404" y="1972842"/>
                  </a:cubicBezTo>
                  <a:cubicBezTo>
                    <a:pt x="3023533" y="2068665"/>
                    <a:pt x="2798829" y="2229570"/>
                    <a:pt x="2229924" y="2589454"/>
                  </a:cubicBezTo>
                  <a:cubicBezTo>
                    <a:pt x="2278991" y="2390065"/>
                    <a:pt x="2345077" y="2232926"/>
                    <a:pt x="2426483" y="1972842"/>
                  </a:cubicBezTo>
                  <a:cubicBezTo>
                    <a:pt x="1889688" y="1817209"/>
                    <a:pt x="993835" y="1996308"/>
                    <a:pt x="328814" y="1972842"/>
                  </a:cubicBezTo>
                  <a:cubicBezTo>
                    <a:pt x="127748" y="1964528"/>
                    <a:pt x="4578" y="1822805"/>
                    <a:pt x="0" y="1644028"/>
                  </a:cubicBezTo>
                  <a:lnTo>
                    <a:pt x="0" y="1644035"/>
                  </a:lnTo>
                  <a:cubicBezTo>
                    <a:pt x="32215" y="1508959"/>
                    <a:pt x="-8339" y="1315894"/>
                    <a:pt x="0" y="1150825"/>
                  </a:cubicBezTo>
                  <a:lnTo>
                    <a:pt x="0" y="1150825"/>
                  </a:lnTo>
                  <a:cubicBezTo>
                    <a:pt x="41200" y="1002565"/>
                    <a:pt x="-57440" y="661169"/>
                    <a:pt x="0" y="328814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3608"/>
                        <a:gd name="adj2" fmla="val 8125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DD5C89D-FF64-B82F-B0F2-9C381F06EB36}"/>
                </a:ext>
              </a:extLst>
            </p:cNvPr>
            <p:cNvSpPr txBox="1">
              <a:spLocks/>
            </p:cNvSpPr>
            <p:nvPr/>
          </p:nvSpPr>
          <p:spPr>
            <a:xfrm>
              <a:off x="3883141" y="3132673"/>
              <a:ext cx="4152515" cy="1918954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000">
                  <a:solidFill>
                    <a:srgbClr val="003399"/>
                  </a:solidFill>
                  <a:latin typeface="+mn-lt"/>
                </a:rPr>
                <a:t>Các chữ số cùng hàng đặt thẳng cột với nhau</a:t>
              </a:r>
              <a:endParaRPr lang="vi-VN" sz="3000" dirty="0">
                <a:solidFill>
                  <a:srgbClr val="003399"/>
                </a:solidFill>
                <a:latin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41DD959-9E14-DD4A-7ABC-D76681960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436031" y="1983040"/>
            <a:ext cx="2015744" cy="4464000"/>
          </a:xfrm>
          <a:prstGeom prst="rect">
            <a:avLst/>
          </a:prstGeom>
        </p:spPr>
      </p:pic>
      <p:grpSp>
        <p:nvGrpSpPr>
          <p:cNvPr id="23" name="Nhóm 2">
            <a:extLst>
              <a:ext uri="{FF2B5EF4-FFF2-40B4-BE49-F238E27FC236}">
                <a16:creationId xmlns:a16="http://schemas.microsoft.com/office/drawing/2014/main" id="{7C3FFE3B-8629-3A2C-D7B2-9A72D6A672AB}"/>
              </a:ext>
            </a:extLst>
          </p:cNvPr>
          <p:cNvGrpSpPr/>
          <p:nvPr/>
        </p:nvGrpSpPr>
        <p:grpSpPr>
          <a:xfrm>
            <a:off x="695523" y="912656"/>
            <a:ext cx="3078554" cy="1291728"/>
            <a:chOff x="3875971" y="3105729"/>
            <a:chExt cx="4159685" cy="1972842"/>
          </a:xfrm>
        </p:grpSpPr>
        <p:sp>
          <p:nvSpPr>
            <p:cNvPr id="25" name="Bong bóng Lời nói: Hình chữ nhật với Góc Tròn 3">
              <a:extLst>
                <a:ext uri="{FF2B5EF4-FFF2-40B4-BE49-F238E27FC236}">
                  <a16:creationId xmlns:a16="http://schemas.microsoft.com/office/drawing/2014/main" id="{4B347564-0919-0411-C8A1-00569CCB2B56}"/>
                </a:ext>
              </a:extLst>
            </p:cNvPr>
            <p:cNvSpPr/>
            <p:nvPr/>
          </p:nvSpPr>
          <p:spPr>
            <a:xfrm flipH="1">
              <a:off x="3875971" y="3105729"/>
              <a:ext cx="4159685" cy="1972842"/>
            </a:xfrm>
            <a:custGeom>
              <a:avLst/>
              <a:gdLst>
                <a:gd name="connsiteX0" fmla="*/ 0 w 3078554"/>
                <a:gd name="connsiteY0" fmla="*/ 215292 h 1291728"/>
                <a:gd name="connsiteX1" fmla="*/ 215292 w 3078554"/>
                <a:gd name="connsiteY1" fmla="*/ 0 h 1291728"/>
                <a:gd name="connsiteX2" fmla="*/ 513092 w 3078554"/>
                <a:gd name="connsiteY2" fmla="*/ 0 h 1291728"/>
                <a:gd name="connsiteX3" fmla="*/ 513092 w 3078554"/>
                <a:gd name="connsiteY3" fmla="*/ 0 h 1291728"/>
                <a:gd name="connsiteX4" fmla="*/ 1282731 w 3078554"/>
                <a:gd name="connsiteY4" fmla="*/ 0 h 1291728"/>
                <a:gd name="connsiteX5" fmla="*/ 2863262 w 3078554"/>
                <a:gd name="connsiteY5" fmla="*/ 0 h 1291728"/>
                <a:gd name="connsiteX6" fmla="*/ 3078554 w 3078554"/>
                <a:gd name="connsiteY6" fmla="*/ 215292 h 1291728"/>
                <a:gd name="connsiteX7" fmla="*/ 3078554 w 3078554"/>
                <a:gd name="connsiteY7" fmla="*/ 753508 h 1291728"/>
                <a:gd name="connsiteX8" fmla="*/ 3078554 w 3078554"/>
                <a:gd name="connsiteY8" fmla="*/ 753508 h 1291728"/>
                <a:gd name="connsiteX9" fmla="*/ 3078554 w 3078554"/>
                <a:gd name="connsiteY9" fmla="*/ 1076440 h 1291728"/>
                <a:gd name="connsiteX10" fmla="*/ 3078554 w 3078554"/>
                <a:gd name="connsiteY10" fmla="*/ 1076436 h 1291728"/>
                <a:gd name="connsiteX11" fmla="*/ 2863262 w 3078554"/>
                <a:gd name="connsiteY11" fmla="*/ 1291728 h 1291728"/>
                <a:gd name="connsiteX12" fmla="*/ 1282731 w 3078554"/>
                <a:gd name="connsiteY12" fmla="*/ 1291728 h 1291728"/>
                <a:gd name="connsiteX13" fmla="*/ 162486 w 3078554"/>
                <a:gd name="connsiteY13" fmla="*/ 1573932 h 1291728"/>
                <a:gd name="connsiteX14" fmla="*/ 513092 w 3078554"/>
                <a:gd name="connsiteY14" fmla="*/ 1291728 h 1291728"/>
                <a:gd name="connsiteX15" fmla="*/ 215292 w 3078554"/>
                <a:gd name="connsiteY15" fmla="*/ 1291728 h 1291728"/>
                <a:gd name="connsiteX16" fmla="*/ 0 w 3078554"/>
                <a:gd name="connsiteY16" fmla="*/ 1076436 h 1291728"/>
                <a:gd name="connsiteX17" fmla="*/ 0 w 3078554"/>
                <a:gd name="connsiteY17" fmla="*/ 1076440 h 1291728"/>
                <a:gd name="connsiteX18" fmla="*/ 0 w 3078554"/>
                <a:gd name="connsiteY18" fmla="*/ 753508 h 1291728"/>
                <a:gd name="connsiteX19" fmla="*/ 0 w 3078554"/>
                <a:gd name="connsiteY19" fmla="*/ 753508 h 1291728"/>
                <a:gd name="connsiteX20" fmla="*/ 0 w 3078554"/>
                <a:gd name="connsiteY20" fmla="*/ 215292 h 129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78554" h="1291728" fill="none" extrusionOk="0">
                  <a:moveTo>
                    <a:pt x="0" y="215292"/>
                  </a:moveTo>
                  <a:cubicBezTo>
                    <a:pt x="-6593" y="103000"/>
                    <a:pt x="108378" y="-3323"/>
                    <a:pt x="215292" y="0"/>
                  </a:cubicBezTo>
                  <a:cubicBezTo>
                    <a:pt x="285948" y="25513"/>
                    <a:pt x="393910" y="-14924"/>
                    <a:pt x="513092" y="0"/>
                  </a:cubicBezTo>
                  <a:lnTo>
                    <a:pt x="513092" y="0"/>
                  </a:lnTo>
                  <a:cubicBezTo>
                    <a:pt x="767737" y="24650"/>
                    <a:pt x="946628" y="-9899"/>
                    <a:pt x="1282731" y="0"/>
                  </a:cubicBezTo>
                  <a:cubicBezTo>
                    <a:pt x="1796066" y="-51819"/>
                    <a:pt x="2330072" y="-138996"/>
                    <a:pt x="2863262" y="0"/>
                  </a:cubicBezTo>
                  <a:cubicBezTo>
                    <a:pt x="2977806" y="22522"/>
                    <a:pt x="3088148" y="108885"/>
                    <a:pt x="3078554" y="215292"/>
                  </a:cubicBezTo>
                  <a:cubicBezTo>
                    <a:pt x="3040720" y="420915"/>
                    <a:pt x="3085551" y="686952"/>
                    <a:pt x="3078554" y="753508"/>
                  </a:cubicBezTo>
                  <a:lnTo>
                    <a:pt x="3078554" y="753508"/>
                  </a:lnTo>
                  <a:cubicBezTo>
                    <a:pt x="3057163" y="795508"/>
                    <a:pt x="3092895" y="951046"/>
                    <a:pt x="3078554" y="1076440"/>
                  </a:cubicBezTo>
                  <a:lnTo>
                    <a:pt x="3078554" y="1076436"/>
                  </a:lnTo>
                  <a:cubicBezTo>
                    <a:pt x="3078865" y="1193586"/>
                    <a:pt x="2986992" y="1279906"/>
                    <a:pt x="2863262" y="1291728"/>
                  </a:cubicBezTo>
                  <a:cubicBezTo>
                    <a:pt x="2386513" y="1162651"/>
                    <a:pt x="1885388" y="1295384"/>
                    <a:pt x="1282731" y="1291728"/>
                  </a:cubicBezTo>
                  <a:cubicBezTo>
                    <a:pt x="1164259" y="1368194"/>
                    <a:pt x="436216" y="1411630"/>
                    <a:pt x="162486" y="1573932"/>
                  </a:cubicBezTo>
                  <a:cubicBezTo>
                    <a:pt x="278329" y="1514617"/>
                    <a:pt x="473954" y="1348251"/>
                    <a:pt x="513092" y="1291728"/>
                  </a:cubicBezTo>
                  <a:cubicBezTo>
                    <a:pt x="426142" y="1309220"/>
                    <a:pt x="301172" y="1265467"/>
                    <a:pt x="215292" y="1291728"/>
                  </a:cubicBezTo>
                  <a:cubicBezTo>
                    <a:pt x="96780" y="1276890"/>
                    <a:pt x="8899" y="1181037"/>
                    <a:pt x="0" y="1076436"/>
                  </a:cubicBezTo>
                  <a:lnTo>
                    <a:pt x="0" y="1076440"/>
                  </a:lnTo>
                  <a:cubicBezTo>
                    <a:pt x="-20901" y="953628"/>
                    <a:pt x="-1975" y="889895"/>
                    <a:pt x="0" y="753508"/>
                  </a:cubicBezTo>
                  <a:lnTo>
                    <a:pt x="0" y="753508"/>
                  </a:lnTo>
                  <a:cubicBezTo>
                    <a:pt x="12297" y="510381"/>
                    <a:pt x="-12677" y="329210"/>
                    <a:pt x="0" y="215292"/>
                  </a:cubicBezTo>
                  <a:close/>
                </a:path>
                <a:path w="3078554" h="1291728" stroke="0" extrusionOk="0">
                  <a:moveTo>
                    <a:pt x="0" y="215292"/>
                  </a:moveTo>
                  <a:cubicBezTo>
                    <a:pt x="4397" y="96912"/>
                    <a:pt x="90369" y="-8100"/>
                    <a:pt x="215292" y="0"/>
                  </a:cubicBezTo>
                  <a:cubicBezTo>
                    <a:pt x="275829" y="-16608"/>
                    <a:pt x="366968" y="-25367"/>
                    <a:pt x="513092" y="0"/>
                  </a:cubicBezTo>
                  <a:lnTo>
                    <a:pt x="513092" y="0"/>
                  </a:lnTo>
                  <a:cubicBezTo>
                    <a:pt x="690638" y="-9572"/>
                    <a:pt x="1157247" y="22333"/>
                    <a:pt x="1282731" y="0"/>
                  </a:cubicBezTo>
                  <a:cubicBezTo>
                    <a:pt x="1883299" y="-113668"/>
                    <a:pt x="2542310" y="63262"/>
                    <a:pt x="2863262" y="0"/>
                  </a:cubicBezTo>
                  <a:cubicBezTo>
                    <a:pt x="2970742" y="-4597"/>
                    <a:pt x="3082552" y="97303"/>
                    <a:pt x="3078554" y="215292"/>
                  </a:cubicBezTo>
                  <a:cubicBezTo>
                    <a:pt x="3036105" y="427804"/>
                    <a:pt x="3094809" y="485926"/>
                    <a:pt x="3078554" y="753508"/>
                  </a:cubicBezTo>
                  <a:lnTo>
                    <a:pt x="3078554" y="753508"/>
                  </a:lnTo>
                  <a:cubicBezTo>
                    <a:pt x="3103443" y="874691"/>
                    <a:pt x="3097648" y="992669"/>
                    <a:pt x="3078554" y="1076440"/>
                  </a:cubicBezTo>
                  <a:lnTo>
                    <a:pt x="3078554" y="1076436"/>
                  </a:lnTo>
                  <a:cubicBezTo>
                    <a:pt x="3066103" y="1183103"/>
                    <a:pt x="2995076" y="1306643"/>
                    <a:pt x="2863262" y="1291728"/>
                  </a:cubicBezTo>
                  <a:cubicBezTo>
                    <a:pt x="2402067" y="1178605"/>
                    <a:pt x="1512590" y="1187996"/>
                    <a:pt x="1282731" y="1291728"/>
                  </a:cubicBezTo>
                  <a:cubicBezTo>
                    <a:pt x="1019966" y="1318846"/>
                    <a:pt x="300232" y="1539333"/>
                    <a:pt x="162486" y="1573932"/>
                  </a:cubicBezTo>
                  <a:cubicBezTo>
                    <a:pt x="307362" y="1490347"/>
                    <a:pt x="402423" y="1424123"/>
                    <a:pt x="513092" y="1291728"/>
                  </a:cubicBezTo>
                  <a:cubicBezTo>
                    <a:pt x="415755" y="1281465"/>
                    <a:pt x="263893" y="1302676"/>
                    <a:pt x="215292" y="1291728"/>
                  </a:cubicBezTo>
                  <a:cubicBezTo>
                    <a:pt x="76929" y="1283416"/>
                    <a:pt x="8141" y="1190320"/>
                    <a:pt x="0" y="1076436"/>
                  </a:cubicBezTo>
                  <a:lnTo>
                    <a:pt x="0" y="1076440"/>
                  </a:lnTo>
                  <a:cubicBezTo>
                    <a:pt x="-20222" y="1002602"/>
                    <a:pt x="9661" y="823735"/>
                    <a:pt x="0" y="753508"/>
                  </a:cubicBezTo>
                  <a:lnTo>
                    <a:pt x="0" y="753508"/>
                  </a:lnTo>
                  <a:cubicBezTo>
                    <a:pt x="-34951" y="676158"/>
                    <a:pt x="27376" y="305317"/>
                    <a:pt x="0" y="215292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44722"/>
                        <a:gd name="adj2" fmla="val 7184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7555B25B-C634-BC7D-8D5E-B6CA6BEFA3F6}"/>
                </a:ext>
              </a:extLst>
            </p:cNvPr>
            <p:cNvSpPr txBox="1">
              <a:spLocks/>
            </p:cNvSpPr>
            <p:nvPr/>
          </p:nvSpPr>
          <p:spPr>
            <a:xfrm>
              <a:off x="3883141" y="3132673"/>
              <a:ext cx="4152515" cy="1918954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dirty="0" err="1">
                  <a:solidFill>
                    <a:srgbClr val="003399"/>
                  </a:solidFill>
                  <a:latin typeface="+mn-lt"/>
                </a:rPr>
                <a:t>Về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3200" dirty="0" err="1">
                  <a:solidFill>
                    <a:srgbClr val="003399"/>
                  </a:solidFill>
                  <a:latin typeface="+mn-lt"/>
                </a:rPr>
                <a:t>cách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n-lt"/>
                </a:rPr>
                <a:t>đặt</a:t>
              </a:r>
              <a:r>
                <a:rPr lang="en-US" sz="32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+mn-lt"/>
                </a:rPr>
                <a:t>tính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3200" dirty="0" err="1">
                  <a:solidFill>
                    <a:srgbClr val="003399"/>
                  </a:solidFill>
                  <a:latin typeface="+mn-lt"/>
                </a:rPr>
                <a:t>cần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3200" dirty="0" err="1">
                  <a:solidFill>
                    <a:srgbClr val="003399"/>
                  </a:solidFill>
                  <a:latin typeface="+mn-lt"/>
                </a:rPr>
                <a:t>lưu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 ý </a:t>
              </a:r>
              <a:r>
                <a:rPr lang="en-US" sz="3200" dirty="0" err="1">
                  <a:solidFill>
                    <a:srgbClr val="003399"/>
                  </a:solidFill>
                  <a:latin typeface="+mn-lt"/>
                </a:rPr>
                <a:t>điều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3200" dirty="0" err="1">
                  <a:solidFill>
                    <a:srgbClr val="003399"/>
                  </a:solidFill>
                  <a:latin typeface="+mn-lt"/>
                </a:rPr>
                <a:t>gì</a:t>
              </a:r>
              <a:r>
                <a:rPr lang="en-US" sz="3200" dirty="0">
                  <a:solidFill>
                    <a:srgbClr val="003399"/>
                  </a:solidFill>
                  <a:latin typeface="+mn-lt"/>
                </a:rPr>
                <a:t>?</a:t>
              </a:r>
              <a:endParaRPr lang="vi-VN" sz="3200" dirty="0">
                <a:solidFill>
                  <a:srgbClr val="003399"/>
                </a:solidFill>
                <a:latin typeface="+mn-lt"/>
              </a:endParaRPr>
            </a:p>
          </p:txBody>
        </p:sp>
      </p:grpSp>
      <p:grpSp>
        <p:nvGrpSpPr>
          <p:cNvPr id="7" name="Nhóm 2">
            <a:extLst>
              <a:ext uri="{FF2B5EF4-FFF2-40B4-BE49-F238E27FC236}">
                <a16:creationId xmlns:a16="http://schemas.microsoft.com/office/drawing/2014/main" id="{C29B8AAF-33DB-938B-B2B0-F904F89E7675}"/>
              </a:ext>
            </a:extLst>
          </p:cNvPr>
          <p:cNvGrpSpPr/>
          <p:nvPr/>
        </p:nvGrpSpPr>
        <p:grpSpPr>
          <a:xfrm>
            <a:off x="654765" y="768040"/>
            <a:ext cx="2706128" cy="1980000"/>
            <a:chOff x="3875971" y="3105728"/>
            <a:chExt cx="4169126" cy="2411251"/>
          </a:xfrm>
        </p:grpSpPr>
        <p:sp>
          <p:nvSpPr>
            <p:cNvPr id="8" name="Bong bóng Lời nói: Hình chữ nhật với Góc Tròn 3">
              <a:extLst>
                <a:ext uri="{FF2B5EF4-FFF2-40B4-BE49-F238E27FC236}">
                  <a16:creationId xmlns:a16="http://schemas.microsoft.com/office/drawing/2014/main" id="{13945B1D-4597-05DB-A5F8-8C75151B7EA1}"/>
                </a:ext>
              </a:extLst>
            </p:cNvPr>
            <p:cNvSpPr/>
            <p:nvPr/>
          </p:nvSpPr>
          <p:spPr>
            <a:xfrm flipH="1">
              <a:off x="3875971" y="3105728"/>
              <a:ext cx="4159685" cy="2411251"/>
            </a:xfrm>
            <a:custGeom>
              <a:avLst/>
              <a:gdLst>
                <a:gd name="connsiteX0" fmla="*/ 0 w 4159685"/>
                <a:gd name="connsiteY0" fmla="*/ 401883 h 2411251"/>
                <a:gd name="connsiteX1" fmla="*/ 401883 w 4159685"/>
                <a:gd name="connsiteY1" fmla="*/ 0 h 2411251"/>
                <a:gd name="connsiteX2" fmla="*/ 693281 w 4159685"/>
                <a:gd name="connsiteY2" fmla="*/ 0 h 2411251"/>
                <a:gd name="connsiteX3" fmla="*/ 693281 w 4159685"/>
                <a:gd name="connsiteY3" fmla="*/ 0 h 2411251"/>
                <a:gd name="connsiteX4" fmla="*/ 1733202 w 4159685"/>
                <a:gd name="connsiteY4" fmla="*/ 0 h 2411251"/>
                <a:gd name="connsiteX5" fmla="*/ 3757802 w 4159685"/>
                <a:gd name="connsiteY5" fmla="*/ 0 h 2411251"/>
                <a:gd name="connsiteX6" fmla="*/ 4159685 w 4159685"/>
                <a:gd name="connsiteY6" fmla="*/ 401883 h 2411251"/>
                <a:gd name="connsiteX7" fmla="*/ 4159685 w 4159685"/>
                <a:gd name="connsiteY7" fmla="*/ 1406563 h 2411251"/>
                <a:gd name="connsiteX8" fmla="*/ 4159685 w 4159685"/>
                <a:gd name="connsiteY8" fmla="*/ 1406563 h 2411251"/>
                <a:gd name="connsiteX9" fmla="*/ 4159685 w 4159685"/>
                <a:gd name="connsiteY9" fmla="*/ 2009376 h 2411251"/>
                <a:gd name="connsiteX10" fmla="*/ 4159685 w 4159685"/>
                <a:gd name="connsiteY10" fmla="*/ 2009368 h 2411251"/>
                <a:gd name="connsiteX11" fmla="*/ 3757802 w 4159685"/>
                <a:gd name="connsiteY11" fmla="*/ 2411251 h 2411251"/>
                <a:gd name="connsiteX12" fmla="*/ 1733202 w 4159685"/>
                <a:gd name="connsiteY12" fmla="*/ 2411251 h 2411251"/>
                <a:gd name="connsiteX13" fmla="*/ 693281 w 4159685"/>
                <a:gd name="connsiteY13" fmla="*/ 2411251 h 2411251"/>
                <a:gd name="connsiteX14" fmla="*/ 693281 w 4159685"/>
                <a:gd name="connsiteY14" fmla="*/ 2411251 h 2411251"/>
                <a:gd name="connsiteX15" fmla="*/ 401883 w 4159685"/>
                <a:gd name="connsiteY15" fmla="*/ 2411251 h 2411251"/>
                <a:gd name="connsiteX16" fmla="*/ 0 w 4159685"/>
                <a:gd name="connsiteY16" fmla="*/ 2009368 h 2411251"/>
                <a:gd name="connsiteX17" fmla="*/ 0 w 4159685"/>
                <a:gd name="connsiteY17" fmla="*/ 2009376 h 2411251"/>
                <a:gd name="connsiteX18" fmla="*/ -528821 w 4159685"/>
                <a:gd name="connsiteY18" fmla="*/ 1905660 h 2411251"/>
                <a:gd name="connsiteX19" fmla="*/ 0 w 4159685"/>
                <a:gd name="connsiteY19" fmla="*/ 1406563 h 2411251"/>
                <a:gd name="connsiteX20" fmla="*/ 0 w 4159685"/>
                <a:gd name="connsiteY20" fmla="*/ 401883 h 241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59685" h="2411251" fill="none" extrusionOk="0">
                  <a:moveTo>
                    <a:pt x="0" y="401883"/>
                  </a:moveTo>
                  <a:cubicBezTo>
                    <a:pt x="-11111" y="191069"/>
                    <a:pt x="196282" y="-4534"/>
                    <a:pt x="401883" y="0"/>
                  </a:cubicBezTo>
                  <a:cubicBezTo>
                    <a:pt x="536990" y="-25326"/>
                    <a:pt x="641271" y="24737"/>
                    <a:pt x="693281" y="0"/>
                  </a:cubicBezTo>
                  <a:lnTo>
                    <a:pt x="693281" y="0"/>
                  </a:lnTo>
                  <a:cubicBezTo>
                    <a:pt x="1011657" y="61370"/>
                    <a:pt x="1431293" y="22689"/>
                    <a:pt x="1733202" y="0"/>
                  </a:cubicBezTo>
                  <a:cubicBezTo>
                    <a:pt x="1985151" y="-129750"/>
                    <a:pt x="2848652" y="-136541"/>
                    <a:pt x="3757802" y="0"/>
                  </a:cubicBezTo>
                  <a:cubicBezTo>
                    <a:pt x="3975160" y="23756"/>
                    <a:pt x="4173689" y="198166"/>
                    <a:pt x="4159685" y="401883"/>
                  </a:cubicBezTo>
                  <a:cubicBezTo>
                    <a:pt x="4117395" y="616751"/>
                    <a:pt x="4246875" y="1091205"/>
                    <a:pt x="4159685" y="1406563"/>
                  </a:cubicBezTo>
                  <a:lnTo>
                    <a:pt x="4159685" y="1406563"/>
                  </a:lnTo>
                  <a:cubicBezTo>
                    <a:pt x="4163633" y="1631508"/>
                    <a:pt x="4186540" y="1867161"/>
                    <a:pt x="4159685" y="2009376"/>
                  </a:cubicBezTo>
                  <a:lnTo>
                    <a:pt x="4159685" y="2009368"/>
                  </a:lnTo>
                  <a:cubicBezTo>
                    <a:pt x="4165622" y="2197892"/>
                    <a:pt x="3993442" y="2377742"/>
                    <a:pt x="3757802" y="2411251"/>
                  </a:cubicBezTo>
                  <a:cubicBezTo>
                    <a:pt x="3126494" y="2486939"/>
                    <a:pt x="2586254" y="2270366"/>
                    <a:pt x="1733202" y="2411251"/>
                  </a:cubicBezTo>
                  <a:cubicBezTo>
                    <a:pt x="1478377" y="2323088"/>
                    <a:pt x="1196129" y="2407026"/>
                    <a:pt x="693281" y="2411251"/>
                  </a:cubicBezTo>
                  <a:lnTo>
                    <a:pt x="693281" y="2411251"/>
                  </a:lnTo>
                  <a:cubicBezTo>
                    <a:pt x="569931" y="2418540"/>
                    <a:pt x="433307" y="2386249"/>
                    <a:pt x="401883" y="2411251"/>
                  </a:cubicBezTo>
                  <a:cubicBezTo>
                    <a:pt x="172868" y="2420757"/>
                    <a:pt x="-41907" y="2225989"/>
                    <a:pt x="0" y="2009368"/>
                  </a:cubicBezTo>
                  <a:lnTo>
                    <a:pt x="0" y="2009376"/>
                  </a:lnTo>
                  <a:cubicBezTo>
                    <a:pt x="-266057" y="2001494"/>
                    <a:pt x="-435736" y="1937037"/>
                    <a:pt x="-528821" y="1905660"/>
                  </a:cubicBezTo>
                  <a:cubicBezTo>
                    <a:pt x="-257080" y="1671573"/>
                    <a:pt x="-250046" y="1650381"/>
                    <a:pt x="0" y="1406563"/>
                  </a:cubicBezTo>
                  <a:cubicBezTo>
                    <a:pt x="-47113" y="1220329"/>
                    <a:pt x="37886" y="532229"/>
                    <a:pt x="0" y="401883"/>
                  </a:cubicBezTo>
                  <a:close/>
                </a:path>
                <a:path w="4159685" h="2411251" stroke="0" extrusionOk="0">
                  <a:moveTo>
                    <a:pt x="0" y="401883"/>
                  </a:moveTo>
                  <a:cubicBezTo>
                    <a:pt x="23381" y="182705"/>
                    <a:pt x="155245" y="-33210"/>
                    <a:pt x="401883" y="0"/>
                  </a:cubicBezTo>
                  <a:cubicBezTo>
                    <a:pt x="508781" y="21591"/>
                    <a:pt x="644998" y="10158"/>
                    <a:pt x="693281" y="0"/>
                  </a:cubicBezTo>
                  <a:lnTo>
                    <a:pt x="693281" y="0"/>
                  </a:lnTo>
                  <a:cubicBezTo>
                    <a:pt x="914936" y="-5985"/>
                    <a:pt x="1308937" y="907"/>
                    <a:pt x="1733202" y="0"/>
                  </a:cubicBezTo>
                  <a:cubicBezTo>
                    <a:pt x="2174505" y="117495"/>
                    <a:pt x="3063395" y="-81622"/>
                    <a:pt x="3757802" y="0"/>
                  </a:cubicBezTo>
                  <a:cubicBezTo>
                    <a:pt x="3953682" y="-10495"/>
                    <a:pt x="4168400" y="181920"/>
                    <a:pt x="4159685" y="401883"/>
                  </a:cubicBezTo>
                  <a:cubicBezTo>
                    <a:pt x="4242222" y="890560"/>
                    <a:pt x="4201624" y="910312"/>
                    <a:pt x="4159685" y="1406563"/>
                  </a:cubicBezTo>
                  <a:lnTo>
                    <a:pt x="4159685" y="1406563"/>
                  </a:lnTo>
                  <a:cubicBezTo>
                    <a:pt x="4203649" y="1633967"/>
                    <a:pt x="4200690" y="1752297"/>
                    <a:pt x="4159685" y="2009376"/>
                  </a:cubicBezTo>
                  <a:lnTo>
                    <a:pt x="4159685" y="2009368"/>
                  </a:lnTo>
                  <a:cubicBezTo>
                    <a:pt x="4153816" y="2225554"/>
                    <a:pt x="3988433" y="2421274"/>
                    <a:pt x="3757802" y="2411251"/>
                  </a:cubicBezTo>
                  <a:cubicBezTo>
                    <a:pt x="3151217" y="2502939"/>
                    <a:pt x="2483561" y="2474359"/>
                    <a:pt x="1733202" y="2411251"/>
                  </a:cubicBezTo>
                  <a:cubicBezTo>
                    <a:pt x="1433424" y="2491600"/>
                    <a:pt x="1010564" y="2409710"/>
                    <a:pt x="693281" y="2411251"/>
                  </a:cubicBezTo>
                  <a:lnTo>
                    <a:pt x="693281" y="2411251"/>
                  </a:lnTo>
                  <a:cubicBezTo>
                    <a:pt x="578722" y="2413790"/>
                    <a:pt x="483052" y="2397483"/>
                    <a:pt x="401883" y="2411251"/>
                  </a:cubicBezTo>
                  <a:cubicBezTo>
                    <a:pt x="211827" y="2415325"/>
                    <a:pt x="681" y="2239561"/>
                    <a:pt x="0" y="2009368"/>
                  </a:cubicBezTo>
                  <a:lnTo>
                    <a:pt x="0" y="2009376"/>
                  </a:lnTo>
                  <a:cubicBezTo>
                    <a:pt x="-239875" y="1915353"/>
                    <a:pt x="-456342" y="1964169"/>
                    <a:pt x="-528821" y="1905660"/>
                  </a:cubicBezTo>
                  <a:cubicBezTo>
                    <a:pt x="-482341" y="1777431"/>
                    <a:pt x="-157893" y="1603456"/>
                    <a:pt x="0" y="1406563"/>
                  </a:cubicBezTo>
                  <a:cubicBezTo>
                    <a:pt x="57721" y="1200741"/>
                    <a:pt x="8352" y="605566"/>
                    <a:pt x="0" y="401883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2713"/>
                        <a:gd name="adj2" fmla="val 2903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1" name="Text Placeholder 7">
              <a:extLst>
                <a:ext uri="{FF2B5EF4-FFF2-40B4-BE49-F238E27FC236}">
                  <a16:creationId xmlns:a16="http://schemas.microsoft.com/office/drawing/2014/main" id="{A119D93F-E0DA-48C3-AF16-84166CA14187}"/>
                </a:ext>
              </a:extLst>
            </p:cNvPr>
            <p:cNvSpPr txBox="1">
              <a:spLocks/>
            </p:cNvSpPr>
            <p:nvPr/>
          </p:nvSpPr>
          <p:spPr>
            <a:xfrm>
              <a:off x="3892582" y="3119201"/>
              <a:ext cx="4152515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 khi tính, ta </a:t>
              </a:r>
              <a:r>
                <a:rPr lang="en-US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 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 ý điều gì?</a:t>
              </a:r>
              <a:r>
                <a:rPr lang="en-US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 theo thứ tự nào? </a:t>
              </a:r>
            </a:p>
          </p:txBody>
        </p:sp>
      </p:grpSp>
      <p:grpSp>
        <p:nvGrpSpPr>
          <p:cNvPr id="12" name="Nhóm 2">
            <a:extLst>
              <a:ext uri="{FF2B5EF4-FFF2-40B4-BE49-F238E27FC236}">
                <a16:creationId xmlns:a16="http://schemas.microsoft.com/office/drawing/2014/main" id="{B2478873-2ABB-275A-5B95-654B3D2DFDBA}"/>
              </a:ext>
            </a:extLst>
          </p:cNvPr>
          <p:cNvGrpSpPr/>
          <p:nvPr/>
        </p:nvGrpSpPr>
        <p:grpSpPr>
          <a:xfrm flipH="1">
            <a:off x="8592912" y="1375915"/>
            <a:ext cx="2880000" cy="1980000"/>
            <a:chOff x="3598661" y="3105729"/>
            <a:chExt cx="4436995" cy="2411250"/>
          </a:xfrm>
        </p:grpSpPr>
        <p:sp>
          <p:nvSpPr>
            <p:cNvPr id="17" name="Bong bóng Lời nói: Hình chữ nhật với Góc Tròn 3">
              <a:extLst>
                <a:ext uri="{FF2B5EF4-FFF2-40B4-BE49-F238E27FC236}">
                  <a16:creationId xmlns:a16="http://schemas.microsoft.com/office/drawing/2014/main" id="{B6D2F1ED-8EC7-A843-58B3-A5F6E72F81B3}"/>
                </a:ext>
              </a:extLst>
            </p:cNvPr>
            <p:cNvSpPr/>
            <p:nvPr/>
          </p:nvSpPr>
          <p:spPr>
            <a:xfrm flipH="1">
              <a:off x="3598661" y="3105729"/>
              <a:ext cx="4436995" cy="2411250"/>
            </a:xfrm>
            <a:custGeom>
              <a:avLst/>
              <a:gdLst>
                <a:gd name="connsiteX0" fmla="*/ 0 w 4436995"/>
                <a:gd name="connsiteY0" fmla="*/ 401883 h 2411250"/>
                <a:gd name="connsiteX1" fmla="*/ 401883 w 4436995"/>
                <a:gd name="connsiteY1" fmla="*/ 0 h 2411250"/>
                <a:gd name="connsiteX2" fmla="*/ 2588247 w 4436995"/>
                <a:gd name="connsiteY2" fmla="*/ 0 h 2411250"/>
                <a:gd name="connsiteX3" fmla="*/ 2588247 w 4436995"/>
                <a:gd name="connsiteY3" fmla="*/ 0 h 2411250"/>
                <a:gd name="connsiteX4" fmla="*/ 3697496 w 4436995"/>
                <a:gd name="connsiteY4" fmla="*/ 0 h 2411250"/>
                <a:gd name="connsiteX5" fmla="*/ 4035112 w 4436995"/>
                <a:gd name="connsiteY5" fmla="*/ 0 h 2411250"/>
                <a:gd name="connsiteX6" fmla="*/ 4436995 w 4436995"/>
                <a:gd name="connsiteY6" fmla="*/ 401883 h 2411250"/>
                <a:gd name="connsiteX7" fmla="*/ 4436995 w 4436995"/>
                <a:gd name="connsiteY7" fmla="*/ 1406563 h 2411250"/>
                <a:gd name="connsiteX8" fmla="*/ 4436995 w 4436995"/>
                <a:gd name="connsiteY8" fmla="*/ 1406563 h 2411250"/>
                <a:gd name="connsiteX9" fmla="*/ 4436995 w 4436995"/>
                <a:gd name="connsiteY9" fmla="*/ 2009375 h 2411250"/>
                <a:gd name="connsiteX10" fmla="*/ 4436995 w 4436995"/>
                <a:gd name="connsiteY10" fmla="*/ 2009367 h 2411250"/>
                <a:gd name="connsiteX11" fmla="*/ 4035112 w 4436995"/>
                <a:gd name="connsiteY11" fmla="*/ 2411250 h 2411250"/>
                <a:gd name="connsiteX12" fmla="*/ 3697496 w 4436995"/>
                <a:gd name="connsiteY12" fmla="*/ 2411250 h 2411250"/>
                <a:gd name="connsiteX13" fmla="*/ 2378584 w 4436995"/>
                <a:gd name="connsiteY13" fmla="*/ 3164886 h 2411250"/>
                <a:gd name="connsiteX14" fmla="*/ 2588247 w 4436995"/>
                <a:gd name="connsiteY14" fmla="*/ 2411250 h 2411250"/>
                <a:gd name="connsiteX15" fmla="*/ 401883 w 4436995"/>
                <a:gd name="connsiteY15" fmla="*/ 2411250 h 2411250"/>
                <a:gd name="connsiteX16" fmla="*/ 0 w 4436995"/>
                <a:gd name="connsiteY16" fmla="*/ 2009367 h 2411250"/>
                <a:gd name="connsiteX17" fmla="*/ 0 w 4436995"/>
                <a:gd name="connsiteY17" fmla="*/ 2009375 h 2411250"/>
                <a:gd name="connsiteX18" fmla="*/ 0 w 4436995"/>
                <a:gd name="connsiteY18" fmla="*/ 1406563 h 2411250"/>
                <a:gd name="connsiteX19" fmla="*/ 0 w 4436995"/>
                <a:gd name="connsiteY19" fmla="*/ 1406563 h 2411250"/>
                <a:gd name="connsiteX20" fmla="*/ 0 w 4436995"/>
                <a:gd name="connsiteY20" fmla="*/ 401883 h 24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36995" h="2411250" fill="none" extrusionOk="0">
                  <a:moveTo>
                    <a:pt x="0" y="401883"/>
                  </a:moveTo>
                  <a:cubicBezTo>
                    <a:pt x="-11111" y="191069"/>
                    <a:pt x="196282" y="-4534"/>
                    <a:pt x="401883" y="0"/>
                  </a:cubicBezTo>
                  <a:cubicBezTo>
                    <a:pt x="885756" y="-50189"/>
                    <a:pt x="1787135" y="-24614"/>
                    <a:pt x="2588247" y="0"/>
                  </a:cubicBezTo>
                  <a:lnTo>
                    <a:pt x="2588247" y="0"/>
                  </a:lnTo>
                  <a:cubicBezTo>
                    <a:pt x="3080403" y="-44584"/>
                    <a:pt x="3222423" y="-45867"/>
                    <a:pt x="3697496" y="0"/>
                  </a:cubicBezTo>
                  <a:cubicBezTo>
                    <a:pt x="3812488" y="4222"/>
                    <a:pt x="3872166" y="19551"/>
                    <a:pt x="4035112" y="0"/>
                  </a:cubicBezTo>
                  <a:cubicBezTo>
                    <a:pt x="4252470" y="23756"/>
                    <a:pt x="4450999" y="198166"/>
                    <a:pt x="4436995" y="401883"/>
                  </a:cubicBezTo>
                  <a:cubicBezTo>
                    <a:pt x="4394705" y="616751"/>
                    <a:pt x="4524185" y="1091205"/>
                    <a:pt x="4436995" y="1406563"/>
                  </a:cubicBezTo>
                  <a:lnTo>
                    <a:pt x="4436995" y="1406563"/>
                  </a:lnTo>
                  <a:cubicBezTo>
                    <a:pt x="4437398" y="1637347"/>
                    <a:pt x="4459899" y="1872411"/>
                    <a:pt x="4436995" y="2009375"/>
                  </a:cubicBezTo>
                  <a:lnTo>
                    <a:pt x="4436995" y="2009367"/>
                  </a:lnTo>
                  <a:cubicBezTo>
                    <a:pt x="4442932" y="2197891"/>
                    <a:pt x="4270752" y="2377741"/>
                    <a:pt x="4035112" y="2411250"/>
                  </a:cubicBezTo>
                  <a:cubicBezTo>
                    <a:pt x="3870461" y="2422882"/>
                    <a:pt x="3827279" y="2396939"/>
                    <a:pt x="3697496" y="2411250"/>
                  </a:cubicBezTo>
                  <a:cubicBezTo>
                    <a:pt x="3512188" y="2484766"/>
                    <a:pt x="2716401" y="2873844"/>
                    <a:pt x="2378584" y="3164886"/>
                  </a:cubicBezTo>
                  <a:cubicBezTo>
                    <a:pt x="2422926" y="3037536"/>
                    <a:pt x="2591061" y="2595421"/>
                    <a:pt x="2588247" y="2411250"/>
                  </a:cubicBezTo>
                  <a:cubicBezTo>
                    <a:pt x="2357935" y="2334288"/>
                    <a:pt x="703087" y="2382191"/>
                    <a:pt x="401883" y="2411250"/>
                  </a:cubicBezTo>
                  <a:cubicBezTo>
                    <a:pt x="180125" y="2403779"/>
                    <a:pt x="6448" y="2220959"/>
                    <a:pt x="0" y="2009367"/>
                  </a:cubicBezTo>
                  <a:lnTo>
                    <a:pt x="0" y="2009375"/>
                  </a:lnTo>
                  <a:cubicBezTo>
                    <a:pt x="11815" y="1865353"/>
                    <a:pt x="-10867" y="1514133"/>
                    <a:pt x="0" y="1406563"/>
                  </a:cubicBezTo>
                  <a:lnTo>
                    <a:pt x="0" y="1406563"/>
                  </a:lnTo>
                  <a:cubicBezTo>
                    <a:pt x="-47113" y="1220329"/>
                    <a:pt x="37886" y="532229"/>
                    <a:pt x="0" y="401883"/>
                  </a:cubicBezTo>
                  <a:close/>
                </a:path>
                <a:path w="4436995" h="2411250" stroke="0" extrusionOk="0">
                  <a:moveTo>
                    <a:pt x="0" y="401883"/>
                  </a:moveTo>
                  <a:cubicBezTo>
                    <a:pt x="23381" y="182705"/>
                    <a:pt x="155245" y="-33210"/>
                    <a:pt x="401883" y="0"/>
                  </a:cubicBezTo>
                  <a:cubicBezTo>
                    <a:pt x="1428572" y="-136090"/>
                    <a:pt x="1638014" y="117287"/>
                    <a:pt x="2588247" y="0"/>
                  </a:cubicBezTo>
                  <a:lnTo>
                    <a:pt x="2588247" y="0"/>
                  </a:lnTo>
                  <a:cubicBezTo>
                    <a:pt x="3039112" y="456"/>
                    <a:pt x="3294062" y="94627"/>
                    <a:pt x="3697496" y="0"/>
                  </a:cubicBezTo>
                  <a:cubicBezTo>
                    <a:pt x="3795783" y="-17590"/>
                    <a:pt x="3972827" y="19961"/>
                    <a:pt x="4035112" y="0"/>
                  </a:cubicBezTo>
                  <a:cubicBezTo>
                    <a:pt x="4230992" y="-10495"/>
                    <a:pt x="4445710" y="181920"/>
                    <a:pt x="4436995" y="401883"/>
                  </a:cubicBezTo>
                  <a:cubicBezTo>
                    <a:pt x="4519532" y="890560"/>
                    <a:pt x="4478934" y="910312"/>
                    <a:pt x="4436995" y="1406563"/>
                  </a:cubicBezTo>
                  <a:lnTo>
                    <a:pt x="4436995" y="1406563"/>
                  </a:lnTo>
                  <a:cubicBezTo>
                    <a:pt x="4474253" y="1635745"/>
                    <a:pt x="4477910" y="1755938"/>
                    <a:pt x="4436995" y="2009375"/>
                  </a:cubicBezTo>
                  <a:lnTo>
                    <a:pt x="4436995" y="2009367"/>
                  </a:lnTo>
                  <a:cubicBezTo>
                    <a:pt x="4431126" y="2225553"/>
                    <a:pt x="4265743" y="2421273"/>
                    <a:pt x="4035112" y="2411250"/>
                  </a:cubicBezTo>
                  <a:cubicBezTo>
                    <a:pt x="3980889" y="2395492"/>
                    <a:pt x="3854438" y="2404677"/>
                    <a:pt x="3697496" y="2411250"/>
                  </a:cubicBezTo>
                  <a:cubicBezTo>
                    <a:pt x="3491847" y="2390145"/>
                    <a:pt x="2886351" y="2768061"/>
                    <a:pt x="2378584" y="3164886"/>
                  </a:cubicBezTo>
                  <a:cubicBezTo>
                    <a:pt x="2409016" y="2922862"/>
                    <a:pt x="2592137" y="2633612"/>
                    <a:pt x="2588247" y="2411250"/>
                  </a:cubicBezTo>
                  <a:cubicBezTo>
                    <a:pt x="1572430" y="2255617"/>
                    <a:pt x="896160" y="2434716"/>
                    <a:pt x="401883" y="2411250"/>
                  </a:cubicBezTo>
                  <a:cubicBezTo>
                    <a:pt x="176826" y="2409925"/>
                    <a:pt x="34025" y="2210349"/>
                    <a:pt x="0" y="2009367"/>
                  </a:cubicBezTo>
                  <a:lnTo>
                    <a:pt x="0" y="2009375"/>
                  </a:lnTo>
                  <a:cubicBezTo>
                    <a:pt x="4191" y="1772978"/>
                    <a:pt x="21476" y="1535657"/>
                    <a:pt x="0" y="1406563"/>
                  </a:cubicBezTo>
                  <a:lnTo>
                    <a:pt x="0" y="1406563"/>
                  </a:lnTo>
                  <a:cubicBezTo>
                    <a:pt x="57721" y="1200741"/>
                    <a:pt x="8352" y="605566"/>
                    <a:pt x="0" y="401883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3608"/>
                        <a:gd name="adj2" fmla="val 8125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992F5BD2-6C0E-1E1D-6A7D-BB2E20CA9FAD}"/>
                </a:ext>
              </a:extLst>
            </p:cNvPr>
            <p:cNvSpPr txBox="1">
              <a:spLocks/>
            </p:cNvSpPr>
            <p:nvPr/>
          </p:nvSpPr>
          <p:spPr>
            <a:xfrm>
              <a:off x="3740902" y="3207339"/>
              <a:ext cx="4152514" cy="219204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Quan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sát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xem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đây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có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là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phép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trừ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có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nhớ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không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?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Tính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từ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phải</a:t>
              </a:r>
              <a:r>
                <a:rPr lang="en-US" sz="2800" dirty="0">
                  <a:solidFill>
                    <a:srgbClr val="003399"/>
                  </a:solidFill>
                  <a:latin typeface="+mn-lt"/>
                </a:rPr>
                <a:t> sang </a:t>
              </a:r>
              <a:r>
                <a:rPr lang="en-US" sz="2800" dirty="0" err="1">
                  <a:solidFill>
                    <a:srgbClr val="003399"/>
                  </a:solidFill>
                  <a:latin typeface="+mn-lt"/>
                </a:rPr>
                <a:t>trái</a:t>
              </a:r>
              <a:endParaRPr lang="vi-VN" sz="2800" dirty="0">
                <a:solidFill>
                  <a:srgbClr val="003399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00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4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79DDB-D395-7109-35F4-35A09009D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474" t="1036" r="13458" b="2201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412" y="3960844"/>
            <a:ext cx="1545600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612" y="3964922"/>
            <a:ext cx="1742720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DD959-9E14-DD4A-7ABC-D76681960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17262" y="1839040"/>
            <a:ext cx="2080768" cy="4608000"/>
          </a:xfrm>
          <a:prstGeom prst="rect">
            <a:avLst/>
          </a:prstGeom>
        </p:spPr>
      </p:pic>
      <p:grpSp>
        <p:nvGrpSpPr>
          <p:cNvPr id="23" name="Nhóm 2">
            <a:extLst>
              <a:ext uri="{FF2B5EF4-FFF2-40B4-BE49-F238E27FC236}">
                <a16:creationId xmlns:a16="http://schemas.microsoft.com/office/drawing/2014/main" id="{7C3FFE3B-8629-3A2C-D7B2-9A72D6A672AB}"/>
              </a:ext>
            </a:extLst>
          </p:cNvPr>
          <p:cNvGrpSpPr/>
          <p:nvPr/>
        </p:nvGrpSpPr>
        <p:grpSpPr>
          <a:xfrm>
            <a:off x="811415" y="750776"/>
            <a:ext cx="2880000" cy="2180980"/>
            <a:chOff x="3875971" y="3105729"/>
            <a:chExt cx="4272477" cy="2656007"/>
          </a:xfrm>
        </p:grpSpPr>
        <p:sp>
          <p:nvSpPr>
            <p:cNvPr id="25" name="Bong bóng Lời nói: Hình chữ nhật với Góc Tròn 3">
              <a:extLst>
                <a:ext uri="{FF2B5EF4-FFF2-40B4-BE49-F238E27FC236}">
                  <a16:creationId xmlns:a16="http://schemas.microsoft.com/office/drawing/2014/main" id="{4B347564-0919-0411-C8A1-00569CCB2B56}"/>
                </a:ext>
              </a:extLst>
            </p:cNvPr>
            <p:cNvSpPr/>
            <p:nvPr/>
          </p:nvSpPr>
          <p:spPr>
            <a:xfrm flipH="1">
              <a:off x="3875971" y="3105729"/>
              <a:ext cx="4272477" cy="2630457"/>
            </a:xfrm>
            <a:custGeom>
              <a:avLst/>
              <a:gdLst>
                <a:gd name="connsiteX0" fmla="*/ 0 w 4272477"/>
                <a:gd name="connsiteY0" fmla="*/ 438418 h 2630457"/>
                <a:gd name="connsiteX1" fmla="*/ 438418 w 4272477"/>
                <a:gd name="connsiteY1" fmla="*/ 0 h 2630457"/>
                <a:gd name="connsiteX2" fmla="*/ 712080 w 4272477"/>
                <a:gd name="connsiteY2" fmla="*/ 0 h 2630457"/>
                <a:gd name="connsiteX3" fmla="*/ 712080 w 4272477"/>
                <a:gd name="connsiteY3" fmla="*/ 0 h 2630457"/>
                <a:gd name="connsiteX4" fmla="*/ 1780199 w 4272477"/>
                <a:gd name="connsiteY4" fmla="*/ 0 h 2630457"/>
                <a:gd name="connsiteX5" fmla="*/ 3834059 w 4272477"/>
                <a:gd name="connsiteY5" fmla="*/ 0 h 2630457"/>
                <a:gd name="connsiteX6" fmla="*/ 4272477 w 4272477"/>
                <a:gd name="connsiteY6" fmla="*/ 438418 h 2630457"/>
                <a:gd name="connsiteX7" fmla="*/ 4272477 w 4272477"/>
                <a:gd name="connsiteY7" fmla="*/ 1534433 h 2630457"/>
                <a:gd name="connsiteX8" fmla="*/ 4272477 w 4272477"/>
                <a:gd name="connsiteY8" fmla="*/ 1534433 h 2630457"/>
                <a:gd name="connsiteX9" fmla="*/ 4272477 w 4272477"/>
                <a:gd name="connsiteY9" fmla="*/ 2192048 h 2630457"/>
                <a:gd name="connsiteX10" fmla="*/ 4272477 w 4272477"/>
                <a:gd name="connsiteY10" fmla="*/ 2192039 h 2630457"/>
                <a:gd name="connsiteX11" fmla="*/ 3834059 w 4272477"/>
                <a:gd name="connsiteY11" fmla="*/ 2630457 h 2630457"/>
                <a:gd name="connsiteX12" fmla="*/ 1780199 w 4272477"/>
                <a:gd name="connsiteY12" fmla="*/ 2630457 h 2630457"/>
                <a:gd name="connsiteX13" fmla="*/ 712080 w 4272477"/>
                <a:gd name="connsiteY13" fmla="*/ 2630457 h 2630457"/>
                <a:gd name="connsiteX14" fmla="*/ 712080 w 4272477"/>
                <a:gd name="connsiteY14" fmla="*/ 2630457 h 2630457"/>
                <a:gd name="connsiteX15" fmla="*/ 438418 w 4272477"/>
                <a:gd name="connsiteY15" fmla="*/ 2630457 h 2630457"/>
                <a:gd name="connsiteX16" fmla="*/ 0 w 4272477"/>
                <a:gd name="connsiteY16" fmla="*/ 2192039 h 2630457"/>
                <a:gd name="connsiteX17" fmla="*/ 0 w 4272477"/>
                <a:gd name="connsiteY17" fmla="*/ 2192048 h 2630457"/>
                <a:gd name="connsiteX18" fmla="*/ -946055 w 4272477"/>
                <a:gd name="connsiteY18" fmla="*/ 2154844 h 2630457"/>
                <a:gd name="connsiteX19" fmla="*/ 0 w 4272477"/>
                <a:gd name="connsiteY19" fmla="*/ 1534433 h 2630457"/>
                <a:gd name="connsiteX20" fmla="*/ 0 w 4272477"/>
                <a:gd name="connsiteY20" fmla="*/ 438418 h 263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72477" h="2630457" fill="none" extrusionOk="0">
                  <a:moveTo>
                    <a:pt x="0" y="438418"/>
                  </a:moveTo>
                  <a:cubicBezTo>
                    <a:pt x="-11696" y="208013"/>
                    <a:pt x="232654" y="-10082"/>
                    <a:pt x="438418" y="0"/>
                  </a:cubicBezTo>
                  <a:cubicBezTo>
                    <a:pt x="478544" y="-13307"/>
                    <a:pt x="634369" y="-2499"/>
                    <a:pt x="712080" y="0"/>
                  </a:cubicBezTo>
                  <a:lnTo>
                    <a:pt x="712080" y="0"/>
                  </a:lnTo>
                  <a:cubicBezTo>
                    <a:pt x="868017" y="-29118"/>
                    <a:pt x="1456620" y="-36790"/>
                    <a:pt x="1780199" y="0"/>
                  </a:cubicBezTo>
                  <a:cubicBezTo>
                    <a:pt x="2802611" y="-129750"/>
                    <a:pt x="3558132" y="-136541"/>
                    <a:pt x="3834059" y="0"/>
                  </a:cubicBezTo>
                  <a:cubicBezTo>
                    <a:pt x="4067224" y="46343"/>
                    <a:pt x="4289870" y="218937"/>
                    <a:pt x="4272477" y="438418"/>
                  </a:cubicBezTo>
                  <a:cubicBezTo>
                    <a:pt x="4289005" y="917930"/>
                    <a:pt x="4253049" y="1246444"/>
                    <a:pt x="4272477" y="1534433"/>
                  </a:cubicBezTo>
                  <a:lnTo>
                    <a:pt x="4272477" y="1534433"/>
                  </a:lnTo>
                  <a:cubicBezTo>
                    <a:pt x="4224832" y="1630172"/>
                    <a:pt x="4326956" y="2063430"/>
                    <a:pt x="4272477" y="2192048"/>
                  </a:cubicBezTo>
                  <a:lnTo>
                    <a:pt x="4272477" y="2192039"/>
                  </a:lnTo>
                  <a:cubicBezTo>
                    <a:pt x="4279261" y="2395974"/>
                    <a:pt x="4080177" y="2620697"/>
                    <a:pt x="3834059" y="2630457"/>
                  </a:cubicBezTo>
                  <a:cubicBezTo>
                    <a:pt x="3462619" y="2706145"/>
                    <a:pt x="2284687" y="2489572"/>
                    <a:pt x="1780199" y="2630457"/>
                  </a:cubicBezTo>
                  <a:cubicBezTo>
                    <a:pt x="1493924" y="2693883"/>
                    <a:pt x="919028" y="2587244"/>
                    <a:pt x="712080" y="2630457"/>
                  </a:cubicBezTo>
                  <a:lnTo>
                    <a:pt x="712080" y="2630457"/>
                  </a:lnTo>
                  <a:cubicBezTo>
                    <a:pt x="590083" y="2615054"/>
                    <a:pt x="495895" y="2641910"/>
                    <a:pt x="438418" y="2630457"/>
                  </a:cubicBezTo>
                  <a:cubicBezTo>
                    <a:pt x="179593" y="2652930"/>
                    <a:pt x="-24787" y="2431017"/>
                    <a:pt x="0" y="2192039"/>
                  </a:cubicBezTo>
                  <a:lnTo>
                    <a:pt x="0" y="2192048"/>
                  </a:lnTo>
                  <a:cubicBezTo>
                    <a:pt x="-298399" y="2207181"/>
                    <a:pt x="-820050" y="2138867"/>
                    <a:pt x="-946055" y="2154844"/>
                  </a:cubicBezTo>
                  <a:cubicBezTo>
                    <a:pt x="-526959" y="1809425"/>
                    <a:pt x="-305149" y="1695243"/>
                    <a:pt x="0" y="1534433"/>
                  </a:cubicBezTo>
                  <a:cubicBezTo>
                    <a:pt x="91912" y="1046875"/>
                    <a:pt x="-20630" y="907039"/>
                    <a:pt x="0" y="438418"/>
                  </a:cubicBezTo>
                  <a:close/>
                </a:path>
                <a:path w="4272477" h="2630457" stroke="0" extrusionOk="0">
                  <a:moveTo>
                    <a:pt x="0" y="438418"/>
                  </a:moveTo>
                  <a:cubicBezTo>
                    <a:pt x="16928" y="198296"/>
                    <a:pt x="189444" y="-9205"/>
                    <a:pt x="438418" y="0"/>
                  </a:cubicBezTo>
                  <a:cubicBezTo>
                    <a:pt x="562929" y="9300"/>
                    <a:pt x="661234" y="12979"/>
                    <a:pt x="712080" y="0"/>
                  </a:cubicBezTo>
                  <a:lnTo>
                    <a:pt x="712080" y="0"/>
                  </a:lnTo>
                  <a:cubicBezTo>
                    <a:pt x="1099362" y="-19264"/>
                    <a:pt x="1486134" y="-52921"/>
                    <a:pt x="1780199" y="0"/>
                  </a:cubicBezTo>
                  <a:cubicBezTo>
                    <a:pt x="2802824" y="117495"/>
                    <a:pt x="3518789" y="-81622"/>
                    <a:pt x="3834059" y="0"/>
                  </a:cubicBezTo>
                  <a:cubicBezTo>
                    <a:pt x="4048829" y="-11013"/>
                    <a:pt x="4290379" y="200376"/>
                    <a:pt x="4272477" y="438418"/>
                  </a:cubicBezTo>
                  <a:cubicBezTo>
                    <a:pt x="4248644" y="863158"/>
                    <a:pt x="4307384" y="1284155"/>
                    <a:pt x="4272477" y="1534433"/>
                  </a:cubicBezTo>
                  <a:lnTo>
                    <a:pt x="4272477" y="1534433"/>
                  </a:lnTo>
                  <a:cubicBezTo>
                    <a:pt x="4316539" y="1656752"/>
                    <a:pt x="4308618" y="1993278"/>
                    <a:pt x="4272477" y="2192048"/>
                  </a:cubicBezTo>
                  <a:lnTo>
                    <a:pt x="4272477" y="2192039"/>
                  </a:lnTo>
                  <a:cubicBezTo>
                    <a:pt x="4268056" y="2429827"/>
                    <a:pt x="4085451" y="2641154"/>
                    <a:pt x="3834059" y="2630457"/>
                  </a:cubicBezTo>
                  <a:cubicBezTo>
                    <a:pt x="2992372" y="2722145"/>
                    <a:pt x="2058917" y="2693565"/>
                    <a:pt x="1780199" y="2630457"/>
                  </a:cubicBezTo>
                  <a:cubicBezTo>
                    <a:pt x="1655126" y="2716369"/>
                    <a:pt x="932373" y="2636201"/>
                    <a:pt x="712080" y="2630457"/>
                  </a:cubicBezTo>
                  <a:lnTo>
                    <a:pt x="712080" y="2630457"/>
                  </a:lnTo>
                  <a:cubicBezTo>
                    <a:pt x="639606" y="2632127"/>
                    <a:pt x="571064" y="2647296"/>
                    <a:pt x="438418" y="2630457"/>
                  </a:cubicBezTo>
                  <a:cubicBezTo>
                    <a:pt x="232222" y="2635046"/>
                    <a:pt x="2677" y="2466571"/>
                    <a:pt x="0" y="2192039"/>
                  </a:cubicBezTo>
                  <a:lnTo>
                    <a:pt x="0" y="2192048"/>
                  </a:lnTo>
                  <a:cubicBezTo>
                    <a:pt x="-254716" y="2136222"/>
                    <a:pt x="-629158" y="2108973"/>
                    <a:pt x="-946055" y="2154844"/>
                  </a:cubicBezTo>
                  <a:cubicBezTo>
                    <a:pt x="-603822" y="1976436"/>
                    <a:pt x="-351590" y="1764642"/>
                    <a:pt x="0" y="1534433"/>
                  </a:cubicBezTo>
                  <a:cubicBezTo>
                    <a:pt x="-82326" y="1247273"/>
                    <a:pt x="-82188" y="688020"/>
                    <a:pt x="0" y="43841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72143"/>
                        <a:gd name="adj2" fmla="val 3191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7555B25B-C634-BC7D-8D5E-B6CA6BEFA3F6}"/>
                </a:ext>
              </a:extLst>
            </p:cNvPr>
            <p:cNvSpPr txBox="1">
              <a:spLocks/>
            </p:cNvSpPr>
            <p:nvPr/>
          </p:nvSpPr>
          <p:spPr>
            <a:xfrm>
              <a:off x="3935952" y="3131279"/>
              <a:ext cx="4152515" cy="263045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>
                  <a:solidFill>
                    <a:srgbClr val="003399"/>
                  </a:solidFill>
                  <a:latin typeface="+mn-lt"/>
                </a:rPr>
                <a:t>Vậy với </a:t>
              </a:r>
              <a:r>
                <a:rPr lang="en-US" sz="3200">
                  <a:solidFill>
                    <a:srgbClr val="FF0000"/>
                  </a:solidFill>
                  <a:latin typeface="+mn-lt"/>
                </a:rPr>
                <a:t>phép trừ hai số </a:t>
              </a:r>
              <a:r>
                <a:rPr lang="en-US" sz="3200">
                  <a:solidFill>
                    <a:srgbClr val="003399"/>
                  </a:solidFill>
                  <a:latin typeface="+mn-lt"/>
                </a:rPr>
                <a:t>có </a:t>
              </a:r>
              <a:r>
                <a:rPr lang="en-US" sz="3200">
                  <a:solidFill>
                    <a:srgbClr val="FF0000"/>
                  </a:solidFill>
                  <a:latin typeface="+mn-lt"/>
                </a:rPr>
                <a:t>bốn chữ số </a:t>
              </a:r>
              <a:r>
                <a:rPr lang="en-US" sz="3200">
                  <a:solidFill>
                    <a:srgbClr val="003399"/>
                  </a:solidFill>
                  <a:latin typeface="+mn-lt"/>
                </a:rPr>
                <a:t>thì làm thế nào? </a:t>
              </a:r>
              <a:endParaRPr lang="vi-VN" sz="3200" dirty="0">
                <a:solidFill>
                  <a:srgbClr val="003399"/>
                </a:solidFill>
                <a:latin typeface="+mn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163D7C-7C74-1873-81DF-35DDF3F13465}"/>
              </a:ext>
            </a:extLst>
          </p:cNvPr>
          <p:cNvGrpSpPr/>
          <p:nvPr/>
        </p:nvGrpSpPr>
        <p:grpSpPr>
          <a:xfrm>
            <a:off x="6664309" y="540844"/>
            <a:ext cx="3851823" cy="3420000"/>
            <a:chOff x="6664309" y="540844"/>
            <a:chExt cx="3851823" cy="3420000"/>
          </a:xfrm>
        </p:grpSpPr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2A1C7EF-C4EC-FE8B-800E-621C3AEE8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772"/>
            <a:stretch/>
          </p:blipFill>
          <p:spPr>
            <a:xfrm>
              <a:off x="6664309" y="540844"/>
              <a:ext cx="3851823" cy="3420000"/>
            </a:xfrm>
            <a:prstGeom prst="rect">
              <a:avLst/>
            </a:prstGeom>
            <a:effectLst>
              <a:glow rad="152400">
                <a:srgbClr val="FF3399">
                  <a:alpha val="50000"/>
                </a:srgbClr>
              </a:glow>
              <a:innerShdw blurRad="114300">
                <a:prstClr val="black"/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F0B135-A119-D838-E5FC-2D512F352944}"/>
                </a:ext>
              </a:extLst>
            </p:cNvPr>
            <p:cNvSpPr txBox="1"/>
            <p:nvPr/>
          </p:nvSpPr>
          <p:spPr>
            <a:xfrm>
              <a:off x="6845846" y="1492175"/>
              <a:ext cx="3488748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197E0220-2E0B-8FF0-8377-AFF1D66F8CA3}"/>
              </a:ext>
            </a:extLst>
          </p:cNvPr>
          <p:cNvSpPr/>
          <p:nvPr/>
        </p:nvSpPr>
        <p:spPr>
          <a:xfrm>
            <a:off x="8157332" y="3823855"/>
            <a:ext cx="387092" cy="308833"/>
          </a:xfrm>
          <a:prstGeom prst="ellipse">
            <a:avLst/>
          </a:prstGeom>
          <a:solidFill>
            <a:srgbClr val="F3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275A-17C4-55DE-2CFF-F0FB79548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" b="1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330D85-30CB-D335-1337-4C8DE9F0C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537" y="1961860"/>
            <a:ext cx="2343298" cy="45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A0C3B-7683-75CF-955F-ECB6709CB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489" y="1961860"/>
            <a:ext cx="2276976" cy="4500000"/>
          </a:xfrm>
          <a:prstGeom prst="rect">
            <a:avLst/>
          </a:prstGeom>
        </p:spPr>
      </p:pic>
      <p:grpSp>
        <p:nvGrpSpPr>
          <p:cNvPr id="20" name="Nhóm 2">
            <a:extLst>
              <a:ext uri="{FF2B5EF4-FFF2-40B4-BE49-F238E27FC236}">
                <a16:creationId xmlns:a16="http://schemas.microsoft.com/office/drawing/2014/main" id="{F5DF1C2B-E4EE-2F33-DBC1-88BEE94A6D43}"/>
              </a:ext>
            </a:extLst>
          </p:cNvPr>
          <p:cNvGrpSpPr/>
          <p:nvPr/>
        </p:nvGrpSpPr>
        <p:grpSpPr>
          <a:xfrm>
            <a:off x="8475080" y="120761"/>
            <a:ext cx="3600000" cy="2340000"/>
            <a:chOff x="2463703" y="2161569"/>
            <a:chExt cx="5570730" cy="3326408"/>
          </a:xfrm>
          <a:solidFill>
            <a:srgbClr val="99FF66"/>
          </a:solidFill>
        </p:grpSpPr>
        <p:sp>
          <p:nvSpPr>
            <p:cNvPr id="21" name="Bong bóng Lời nói: Hình chữ nhật với Góc Tròn 3">
              <a:extLst>
                <a:ext uri="{FF2B5EF4-FFF2-40B4-BE49-F238E27FC236}">
                  <a16:creationId xmlns:a16="http://schemas.microsoft.com/office/drawing/2014/main" id="{ABF2C6E1-993F-1560-A60E-6D4B2326B99D}"/>
                </a:ext>
              </a:extLst>
            </p:cNvPr>
            <p:cNvSpPr/>
            <p:nvPr/>
          </p:nvSpPr>
          <p:spPr>
            <a:xfrm>
              <a:off x="2463703" y="2161569"/>
              <a:ext cx="5570729" cy="3326408"/>
            </a:xfrm>
            <a:custGeom>
              <a:avLst/>
              <a:gdLst>
                <a:gd name="connsiteX0" fmla="*/ 0 w 5570729"/>
                <a:gd name="connsiteY0" fmla="*/ 554412 h 3326408"/>
                <a:gd name="connsiteX1" fmla="*/ 554412 w 5570729"/>
                <a:gd name="connsiteY1" fmla="*/ 0 h 3326408"/>
                <a:gd name="connsiteX2" fmla="*/ 928455 w 5570729"/>
                <a:gd name="connsiteY2" fmla="*/ 0 h 3326408"/>
                <a:gd name="connsiteX3" fmla="*/ 928455 w 5570729"/>
                <a:gd name="connsiteY3" fmla="*/ 0 h 3326408"/>
                <a:gd name="connsiteX4" fmla="*/ 2321137 w 5570729"/>
                <a:gd name="connsiteY4" fmla="*/ 0 h 3326408"/>
                <a:gd name="connsiteX5" fmla="*/ 5016317 w 5570729"/>
                <a:gd name="connsiteY5" fmla="*/ 0 h 3326408"/>
                <a:gd name="connsiteX6" fmla="*/ 5570729 w 5570729"/>
                <a:gd name="connsiteY6" fmla="*/ 554412 h 3326408"/>
                <a:gd name="connsiteX7" fmla="*/ 5570729 w 5570729"/>
                <a:gd name="connsiteY7" fmla="*/ 1940405 h 3326408"/>
                <a:gd name="connsiteX8" fmla="*/ 5570729 w 5570729"/>
                <a:gd name="connsiteY8" fmla="*/ 1940405 h 3326408"/>
                <a:gd name="connsiteX9" fmla="*/ 5570729 w 5570729"/>
                <a:gd name="connsiteY9" fmla="*/ 2772007 h 3326408"/>
                <a:gd name="connsiteX10" fmla="*/ 5570729 w 5570729"/>
                <a:gd name="connsiteY10" fmla="*/ 2771996 h 3326408"/>
                <a:gd name="connsiteX11" fmla="*/ 5016317 w 5570729"/>
                <a:gd name="connsiteY11" fmla="*/ 3326408 h 3326408"/>
                <a:gd name="connsiteX12" fmla="*/ 2321137 w 5570729"/>
                <a:gd name="connsiteY12" fmla="*/ 3326408 h 3326408"/>
                <a:gd name="connsiteX13" fmla="*/ 928455 w 5570729"/>
                <a:gd name="connsiteY13" fmla="*/ 3326408 h 3326408"/>
                <a:gd name="connsiteX14" fmla="*/ 928455 w 5570729"/>
                <a:gd name="connsiteY14" fmla="*/ 3326408 h 3326408"/>
                <a:gd name="connsiteX15" fmla="*/ 554412 w 5570729"/>
                <a:gd name="connsiteY15" fmla="*/ 3326408 h 3326408"/>
                <a:gd name="connsiteX16" fmla="*/ 0 w 5570729"/>
                <a:gd name="connsiteY16" fmla="*/ 2771996 h 3326408"/>
                <a:gd name="connsiteX17" fmla="*/ 0 w 5570729"/>
                <a:gd name="connsiteY17" fmla="*/ 2772007 h 3326408"/>
                <a:gd name="connsiteX18" fmla="*/ -820178 w 5570729"/>
                <a:gd name="connsiteY18" fmla="*/ 2702174 h 3326408"/>
                <a:gd name="connsiteX19" fmla="*/ 0 w 5570729"/>
                <a:gd name="connsiteY19" fmla="*/ 1940405 h 3326408"/>
                <a:gd name="connsiteX20" fmla="*/ 0 w 5570729"/>
                <a:gd name="connsiteY20" fmla="*/ 554412 h 33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70729" h="3326408" fill="none" extrusionOk="0">
                  <a:moveTo>
                    <a:pt x="0" y="554412"/>
                  </a:moveTo>
                  <a:cubicBezTo>
                    <a:pt x="-28307" y="214745"/>
                    <a:pt x="235635" y="-22864"/>
                    <a:pt x="554412" y="0"/>
                  </a:cubicBezTo>
                  <a:cubicBezTo>
                    <a:pt x="639676" y="-10917"/>
                    <a:pt x="858020" y="-26027"/>
                    <a:pt x="928455" y="0"/>
                  </a:cubicBezTo>
                  <a:lnTo>
                    <a:pt x="928455" y="0"/>
                  </a:lnTo>
                  <a:cubicBezTo>
                    <a:pt x="1220688" y="86690"/>
                    <a:pt x="1908306" y="-1135"/>
                    <a:pt x="2321137" y="0"/>
                  </a:cubicBezTo>
                  <a:cubicBezTo>
                    <a:pt x="3016231" y="169626"/>
                    <a:pt x="4284829" y="166819"/>
                    <a:pt x="5016317" y="0"/>
                  </a:cubicBezTo>
                  <a:cubicBezTo>
                    <a:pt x="5330919" y="-12611"/>
                    <a:pt x="5555323" y="236944"/>
                    <a:pt x="5570729" y="554412"/>
                  </a:cubicBezTo>
                  <a:cubicBezTo>
                    <a:pt x="5547060" y="722996"/>
                    <a:pt x="5617879" y="1547617"/>
                    <a:pt x="5570729" y="1940405"/>
                  </a:cubicBezTo>
                  <a:lnTo>
                    <a:pt x="5570729" y="1940405"/>
                  </a:lnTo>
                  <a:cubicBezTo>
                    <a:pt x="5588846" y="2138437"/>
                    <a:pt x="5553903" y="2390826"/>
                    <a:pt x="5570729" y="2772007"/>
                  </a:cubicBezTo>
                  <a:cubicBezTo>
                    <a:pt x="5570728" y="2772003"/>
                    <a:pt x="5570728" y="2771999"/>
                    <a:pt x="5570729" y="2771996"/>
                  </a:cubicBezTo>
                  <a:cubicBezTo>
                    <a:pt x="5591649" y="3061771"/>
                    <a:pt x="5332432" y="3352048"/>
                    <a:pt x="5016317" y="3326408"/>
                  </a:cubicBezTo>
                  <a:cubicBezTo>
                    <a:pt x="3674393" y="3249446"/>
                    <a:pt x="3010112" y="3297349"/>
                    <a:pt x="2321137" y="3326408"/>
                  </a:cubicBezTo>
                  <a:cubicBezTo>
                    <a:pt x="1815993" y="3445052"/>
                    <a:pt x="1472221" y="3425965"/>
                    <a:pt x="928455" y="3326408"/>
                  </a:cubicBezTo>
                  <a:lnTo>
                    <a:pt x="928455" y="3326408"/>
                  </a:lnTo>
                  <a:cubicBezTo>
                    <a:pt x="889432" y="3301978"/>
                    <a:pt x="642343" y="3301662"/>
                    <a:pt x="554412" y="3326408"/>
                  </a:cubicBezTo>
                  <a:cubicBezTo>
                    <a:pt x="225815" y="3333466"/>
                    <a:pt x="1815" y="3118771"/>
                    <a:pt x="0" y="2771996"/>
                  </a:cubicBezTo>
                  <a:cubicBezTo>
                    <a:pt x="0" y="2772001"/>
                    <a:pt x="0" y="2772003"/>
                    <a:pt x="0" y="2772007"/>
                  </a:cubicBezTo>
                  <a:cubicBezTo>
                    <a:pt x="-134912" y="2732244"/>
                    <a:pt x="-605445" y="2776828"/>
                    <a:pt x="-820178" y="2702174"/>
                  </a:cubicBezTo>
                  <a:cubicBezTo>
                    <a:pt x="-525002" y="2541071"/>
                    <a:pt x="-167847" y="2006858"/>
                    <a:pt x="0" y="1940405"/>
                  </a:cubicBezTo>
                  <a:cubicBezTo>
                    <a:pt x="91780" y="1691750"/>
                    <a:pt x="-17181" y="773410"/>
                    <a:pt x="0" y="554412"/>
                  </a:cubicBezTo>
                  <a:close/>
                </a:path>
                <a:path w="5570729" h="3326408" stroke="0" extrusionOk="0">
                  <a:moveTo>
                    <a:pt x="0" y="554412"/>
                  </a:moveTo>
                  <a:cubicBezTo>
                    <a:pt x="10319" y="249444"/>
                    <a:pt x="213268" y="-47024"/>
                    <a:pt x="554412" y="0"/>
                  </a:cubicBezTo>
                  <a:cubicBezTo>
                    <a:pt x="718157" y="26745"/>
                    <a:pt x="880137" y="1561"/>
                    <a:pt x="928455" y="0"/>
                  </a:cubicBezTo>
                  <a:lnTo>
                    <a:pt x="928455" y="0"/>
                  </a:lnTo>
                  <a:cubicBezTo>
                    <a:pt x="1153819" y="8930"/>
                    <a:pt x="1884145" y="-122403"/>
                    <a:pt x="2321137" y="0"/>
                  </a:cubicBezTo>
                  <a:cubicBezTo>
                    <a:pt x="3137807" y="117495"/>
                    <a:pt x="3788252" y="-81622"/>
                    <a:pt x="5016317" y="0"/>
                  </a:cubicBezTo>
                  <a:cubicBezTo>
                    <a:pt x="5314483" y="-3231"/>
                    <a:pt x="5589634" y="252538"/>
                    <a:pt x="5570729" y="554412"/>
                  </a:cubicBezTo>
                  <a:cubicBezTo>
                    <a:pt x="5676419" y="829245"/>
                    <a:pt x="5624826" y="1642829"/>
                    <a:pt x="5570729" y="1940405"/>
                  </a:cubicBezTo>
                  <a:lnTo>
                    <a:pt x="5570729" y="1940405"/>
                  </a:lnTo>
                  <a:cubicBezTo>
                    <a:pt x="5580789" y="2224768"/>
                    <a:pt x="5540199" y="2510220"/>
                    <a:pt x="5570729" y="2772007"/>
                  </a:cubicBezTo>
                  <a:cubicBezTo>
                    <a:pt x="5570728" y="2772003"/>
                    <a:pt x="5570730" y="2771998"/>
                    <a:pt x="5570729" y="2771996"/>
                  </a:cubicBezTo>
                  <a:cubicBezTo>
                    <a:pt x="5604791" y="3035812"/>
                    <a:pt x="5289727" y="3323950"/>
                    <a:pt x="5016317" y="3326408"/>
                  </a:cubicBezTo>
                  <a:cubicBezTo>
                    <a:pt x="4704066" y="3181324"/>
                    <a:pt x="3467220" y="3361487"/>
                    <a:pt x="2321137" y="3326408"/>
                  </a:cubicBezTo>
                  <a:cubicBezTo>
                    <a:pt x="2000452" y="3240192"/>
                    <a:pt x="1069066" y="3328801"/>
                    <a:pt x="928455" y="3326408"/>
                  </a:cubicBezTo>
                  <a:lnTo>
                    <a:pt x="928455" y="3326408"/>
                  </a:lnTo>
                  <a:cubicBezTo>
                    <a:pt x="880143" y="3338169"/>
                    <a:pt x="722657" y="3300353"/>
                    <a:pt x="554412" y="3326408"/>
                  </a:cubicBezTo>
                  <a:cubicBezTo>
                    <a:pt x="227572" y="3317590"/>
                    <a:pt x="26894" y="3061612"/>
                    <a:pt x="0" y="2771996"/>
                  </a:cubicBezTo>
                  <a:cubicBezTo>
                    <a:pt x="-1" y="2771998"/>
                    <a:pt x="0" y="2772002"/>
                    <a:pt x="0" y="2772007"/>
                  </a:cubicBezTo>
                  <a:cubicBezTo>
                    <a:pt x="-325580" y="2683226"/>
                    <a:pt x="-464448" y="2739266"/>
                    <a:pt x="-820178" y="2702174"/>
                  </a:cubicBezTo>
                  <a:cubicBezTo>
                    <a:pt x="-637033" y="2547781"/>
                    <a:pt x="-302515" y="2092107"/>
                    <a:pt x="0" y="1940405"/>
                  </a:cubicBezTo>
                  <a:cubicBezTo>
                    <a:pt x="-104174" y="1770188"/>
                    <a:pt x="76874" y="1162676"/>
                    <a:pt x="0" y="554412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4723"/>
                        <a:gd name="adj2" fmla="val 312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89E9B90E-0645-86BC-8634-095ABBA46C5B}"/>
                </a:ext>
              </a:extLst>
            </p:cNvPr>
            <p:cNvSpPr txBox="1">
              <a:spLocks/>
            </p:cNvSpPr>
            <p:nvPr/>
          </p:nvSpPr>
          <p:spPr>
            <a:xfrm>
              <a:off x="2531411" y="2451794"/>
              <a:ext cx="5503022" cy="27459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Yeahhh… Các bạn đã giúp chúng mình trang trí cho cây thông Noel thật tuyệt đẹp!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020B66-A62E-DA94-BEDC-0DEDCC3A3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1379"/>
            <a:ext cx="3901778" cy="6120914"/>
          </a:xfrm>
          <a:prstGeom prst="rect">
            <a:avLst/>
          </a:prstGeom>
          <a:effectLst>
            <a:innerShdw blurRad="63500" dist="50800" dir="10800000">
              <a:schemeClr val="bg1">
                <a:lumMod val="50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088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3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3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F6FE8D-6D5F-DF18-63B4-7AAE8FE33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Nhóm 20">
            <a:extLst>
              <a:ext uri="{FF2B5EF4-FFF2-40B4-BE49-F238E27FC236}">
                <a16:creationId xmlns:a16="http://schemas.microsoft.com/office/drawing/2014/main" id="{2BA734C0-4111-0612-23BA-3317044A01AF}"/>
              </a:ext>
            </a:extLst>
          </p:cNvPr>
          <p:cNvGrpSpPr/>
          <p:nvPr/>
        </p:nvGrpSpPr>
        <p:grpSpPr>
          <a:xfrm>
            <a:off x="3036507" y="3514847"/>
            <a:ext cx="5225750" cy="1209532"/>
            <a:chOff x="6371477" y="2216092"/>
            <a:chExt cx="5225750" cy="1209532"/>
          </a:xfrm>
        </p:grpSpPr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C1744355-2E90-4870-5B0D-2171C6178EE8}"/>
                </a:ext>
              </a:extLst>
            </p:cNvPr>
            <p:cNvSpPr txBox="1"/>
            <p:nvPr/>
          </p:nvSpPr>
          <p:spPr>
            <a:xfrm>
              <a:off x="6371477" y="2225295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CÙNG HỌC</a:t>
              </a: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C04E2E46-A536-A7DD-E696-EF4D8CC8A5B8}"/>
                </a:ext>
              </a:extLst>
            </p:cNvPr>
            <p:cNvSpPr txBox="1"/>
            <p:nvPr/>
          </p:nvSpPr>
          <p:spPr>
            <a:xfrm>
              <a:off x="6371477" y="2216092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bg1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CÙNG HỌC</a:t>
              </a:r>
              <a:endParaRPr lang="vi-VN" sz="7200" dirty="0">
                <a:ln w="28575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30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275A-17C4-55DE-2CFF-F0FB79548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" b="1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330D85-30CB-D335-1337-4C8DE9F0C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37" y="1961860"/>
            <a:ext cx="2343298" cy="45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A0C3B-7683-75CF-955F-ECB6709CB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489" y="1961860"/>
            <a:ext cx="2276976" cy="4500000"/>
          </a:xfrm>
          <a:prstGeom prst="rect">
            <a:avLst/>
          </a:prstGeom>
        </p:spPr>
      </p:pic>
      <p:grpSp>
        <p:nvGrpSpPr>
          <p:cNvPr id="20" name="Nhóm 2">
            <a:extLst>
              <a:ext uri="{FF2B5EF4-FFF2-40B4-BE49-F238E27FC236}">
                <a16:creationId xmlns:a16="http://schemas.microsoft.com/office/drawing/2014/main" id="{F5DF1C2B-E4EE-2F33-DBC1-88BEE94A6D43}"/>
              </a:ext>
            </a:extLst>
          </p:cNvPr>
          <p:cNvGrpSpPr/>
          <p:nvPr/>
        </p:nvGrpSpPr>
        <p:grpSpPr>
          <a:xfrm>
            <a:off x="8475080" y="120761"/>
            <a:ext cx="3599999" cy="2062000"/>
            <a:chOff x="2463703" y="2161569"/>
            <a:chExt cx="5570729" cy="3326408"/>
          </a:xfrm>
          <a:solidFill>
            <a:srgbClr val="99FF66"/>
          </a:solidFill>
        </p:grpSpPr>
        <p:sp>
          <p:nvSpPr>
            <p:cNvPr id="21" name="Bong bóng Lời nói: Hình chữ nhật với Góc Tròn 3">
              <a:extLst>
                <a:ext uri="{FF2B5EF4-FFF2-40B4-BE49-F238E27FC236}">
                  <a16:creationId xmlns:a16="http://schemas.microsoft.com/office/drawing/2014/main" id="{ABF2C6E1-993F-1560-A60E-6D4B2326B99D}"/>
                </a:ext>
              </a:extLst>
            </p:cNvPr>
            <p:cNvSpPr/>
            <p:nvPr/>
          </p:nvSpPr>
          <p:spPr>
            <a:xfrm>
              <a:off x="2463703" y="2161569"/>
              <a:ext cx="5570729" cy="3326408"/>
            </a:xfrm>
            <a:custGeom>
              <a:avLst/>
              <a:gdLst>
                <a:gd name="connsiteX0" fmla="*/ 0 w 3599999"/>
                <a:gd name="connsiteY0" fmla="*/ 343674 h 2062000"/>
                <a:gd name="connsiteX1" fmla="*/ 343674 w 3599999"/>
                <a:gd name="connsiteY1" fmla="*/ 0 h 2062000"/>
                <a:gd name="connsiteX2" fmla="*/ 600000 w 3599999"/>
                <a:gd name="connsiteY2" fmla="*/ 0 h 2062000"/>
                <a:gd name="connsiteX3" fmla="*/ 600000 w 3599999"/>
                <a:gd name="connsiteY3" fmla="*/ 0 h 2062000"/>
                <a:gd name="connsiteX4" fmla="*/ 1500000 w 3599999"/>
                <a:gd name="connsiteY4" fmla="*/ 0 h 2062000"/>
                <a:gd name="connsiteX5" fmla="*/ 3256325 w 3599999"/>
                <a:gd name="connsiteY5" fmla="*/ 0 h 2062000"/>
                <a:gd name="connsiteX6" fmla="*/ 3599999 w 3599999"/>
                <a:gd name="connsiteY6" fmla="*/ 343674 h 2062000"/>
                <a:gd name="connsiteX7" fmla="*/ 3599999 w 3599999"/>
                <a:gd name="connsiteY7" fmla="*/ 1202833 h 2062000"/>
                <a:gd name="connsiteX8" fmla="*/ 3599999 w 3599999"/>
                <a:gd name="connsiteY8" fmla="*/ 1202833 h 2062000"/>
                <a:gd name="connsiteX9" fmla="*/ 3599999 w 3599999"/>
                <a:gd name="connsiteY9" fmla="*/ 1718333 h 2062000"/>
                <a:gd name="connsiteX10" fmla="*/ 3599999 w 3599999"/>
                <a:gd name="connsiteY10" fmla="*/ 1718326 h 2062000"/>
                <a:gd name="connsiteX11" fmla="*/ 3256325 w 3599999"/>
                <a:gd name="connsiteY11" fmla="*/ 2062000 h 2062000"/>
                <a:gd name="connsiteX12" fmla="*/ 1500000 w 3599999"/>
                <a:gd name="connsiteY12" fmla="*/ 2062000 h 2062000"/>
                <a:gd name="connsiteX13" fmla="*/ 600000 w 3599999"/>
                <a:gd name="connsiteY13" fmla="*/ 2062000 h 2062000"/>
                <a:gd name="connsiteX14" fmla="*/ 600000 w 3599999"/>
                <a:gd name="connsiteY14" fmla="*/ 2062000 h 2062000"/>
                <a:gd name="connsiteX15" fmla="*/ 343674 w 3599999"/>
                <a:gd name="connsiteY15" fmla="*/ 2062000 h 2062000"/>
                <a:gd name="connsiteX16" fmla="*/ 0 w 3599999"/>
                <a:gd name="connsiteY16" fmla="*/ 1718326 h 2062000"/>
                <a:gd name="connsiteX17" fmla="*/ 0 w 3599999"/>
                <a:gd name="connsiteY17" fmla="*/ 1718333 h 2062000"/>
                <a:gd name="connsiteX18" fmla="*/ -530028 w 3599999"/>
                <a:gd name="connsiteY18" fmla="*/ 1675045 h 2062000"/>
                <a:gd name="connsiteX19" fmla="*/ 0 w 3599999"/>
                <a:gd name="connsiteY19" fmla="*/ 1202833 h 2062000"/>
                <a:gd name="connsiteX20" fmla="*/ 0 w 3599999"/>
                <a:gd name="connsiteY20" fmla="*/ 343674 h 20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99999" h="2062000" fill="none" extrusionOk="0">
                  <a:moveTo>
                    <a:pt x="0" y="343674"/>
                  </a:moveTo>
                  <a:cubicBezTo>
                    <a:pt x="-14764" y="168671"/>
                    <a:pt x="175221" y="-5920"/>
                    <a:pt x="343674" y="0"/>
                  </a:cubicBezTo>
                  <a:cubicBezTo>
                    <a:pt x="462648" y="-1497"/>
                    <a:pt x="534132" y="-1298"/>
                    <a:pt x="600000" y="0"/>
                  </a:cubicBezTo>
                  <a:lnTo>
                    <a:pt x="600000" y="0"/>
                  </a:lnTo>
                  <a:cubicBezTo>
                    <a:pt x="889922" y="-78549"/>
                    <a:pt x="1227495" y="-74788"/>
                    <a:pt x="1500000" y="0"/>
                  </a:cubicBezTo>
                  <a:cubicBezTo>
                    <a:pt x="2361926" y="120343"/>
                    <a:pt x="2731432" y="154535"/>
                    <a:pt x="3256325" y="0"/>
                  </a:cubicBezTo>
                  <a:cubicBezTo>
                    <a:pt x="3445639" y="2541"/>
                    <a:pt x="3603261" y="158115"/>
                    <a:pt x="3599999" y="343674"/>
                  </a:cubicBezTo>
                  <a:cubicBezTo>
                    <a:pt x="3599613" y="621668"/>
                    <a:pt x="3577369" y="857645"/>
                    <a:pt x="3599999" y="1202833"/>
                  </a:cubicBezTo>
                  <a:lnTo>
                    <a:pt x="3599999" y="1202833"/>
                  </a:lnTo>
                  <a:cubicBezTo>
                    <a:pt x="3563064" y="1322043"/>
                    <a:pt x="3638553" y="1663127"/>
                    <a:pt x="3599999" y="1718333"/>
                  </a:cubicBezTo>
                  <a:lnTo>
                    <a:pt x="3599999" y="1718326"/>
                  </a:lnTo>
                  <a:cubicBezTo>
                    <a:pt x="3604762" y="1881316"/>
                    <a:pt x="3456418" y="2036814"/>
                    <a:pt x="3256325" y="2062000"/>
                  </a:cubicBezTo>
                  <a:cubicBezTo>
                    <a:pt x="2678059" y="2055110"/>
                    <a:pt x="2198269" y="2018860"/>
                    <a:pt x="1500000" y="2062000"/>
                  </a:cubicBezTo>
                  <a:cubicBezTo>
                    <a:pt x="1395127" y="1994519"/>
                    <a:pt x="768969" y="2014828"/>
                    <a:pt x="600000" y="2062000"/>
                  </a:cubicBezTo>
                  <a:lnTo>
                    <a:pt x="600000" y="2062000"/>
                  </a:lnTo>
                  <a:cubicBezTo>
                    <a:pt x="553404" y="2060890"/>
                    <a:pt x="470979" y="2061967"/>
                    <a:pt x="343674" y="2062000"/>
                  </a:cubicBezTo>
                  <a:cubicBezTo>
                    <a:pt x="136122" y="2085890"/>
                    <a:pt x="-33338" y="1903890"/>
                    <a:pt x="0" y="1718326"/>
                  </a:cubicBezTo>
                  <a:lnTo>
                    <a:pt x="0" y="1718333"/>
                  </a:lnTo>
                  <a:cubicBezTo>
                    <a:pt x="-221347" y="1670669"/>
                    <a:pt x="-268110" y="1727579"/>
                    <a:pt x="-530028" y="1675045"/>
                  </a:cubicBezTo>
                  <a:cubicBezTo>
                    <a:pt x="-295024" y="1529049"/>
                    <a:pt x="-231793" y="1421124"/>
                    <a:pt x="0" y="1202833"/>
                  </a:cubicBezTo>
                  <a:cubicBezTo>
                    <a:pt x="26084" y="935583"/>
                    <a:pt x="7668" y="660746"/>
                    <a:pt x="0" y="343674"/>
                  </a:cubicBezTo>
                  <a:close/>
                </a:path>
                <a:path w="3599999" h="2062000" stroke="0" extrusionOk="0">
                  <a:moveTo>
                    <a:pt x="0" y="343674"/>
                  </a:moveTo>
                  <a:cubicBezTo>
                    <a:pt x="33676" y="157867"/>
                    <a:pt x="144305" y="-12866"/>
                    <a:pt x="343674" y="0"/>
                  </a:cubicBezTo>
                  <a:cubicBezTo>
                    <a:pt x="441382" y="-19204"/>
                    <a:pt x="556825" y="-11517"/>
                    <a:pt x="600000" y="0"/>
                  </a:cubicBezTo>
                  <a:lnTo>
                    <a:pt x="600000" y="0"/>
                  </a:lnTo>
                  <a:cubicBezTo>
                    <a:pt x="964951" y="-21400"/>
                    <a:pt x="1110073" y="75502"/>
                    <a:pt x="1500000" y="0"/>
                  </a:cubicBezTo>
                  <a:cubicBezTo>
                    <a:pt x="1678853" y="86388"/>
                    <a:pt x="2390791" y="-51558"/>
                    <a:pt x="3256325" y="0"/>
                  </a:cubicBezTo>
                  <a:cubicBezTo>
                    <a:pt x="3431165" y="-6024"/>
                    <a:pt x="3632507" y="161295"/>
                    <a:pt x="3599999" y="343674"/>
                  </a:cubicBezTo>
                  <a:cubicBezTo>
                    <a:pt x="3576792" y="624066"/>
                    <a:pt x="3662779" y="844499"/>
                    <a:pt x="3599999" y="1202833"/>
                  </a:cubicBezTo>
                  <a:lnTo>
                    <a:pt x="3599999" y="1202833"/>
                  </a:lnTo>
                  <a:cubicBezTo>
                    <a:pt x="3565893" y="1394667"/>
                    <a:pt x="3614977" y="1501989"/>
                    <a:pt x="3599999" y="1718333"/>
                  </a:cubicBezTo>
                  <a:lnTo>
                    <a:pt x="3599999" y="1718326"/>
                  </a:lnTo>
                  <a:cubicBezTo>
                    <a:pt x="3584318" y="1892724"/>
                    <a:pt x="3450410" y="2066943"/>
                    <a:pt x="3256325" y="2062000"/>
                  </a:cubicBezTo>
                  <a:cubicBezTo>
                    <a:pt x="2398165" y="1949916"/>
                    <a:pt x="2251234" y="2103217"/>
                    <a:pt x="1500000" y="2062000"/>
                  </a:cubicBezTo>
                  <a:cubicBezTo>
                    <a:pt x="1369770" y="2129916"/>
                    <a:pt x="871890" y="2126079"/>
                    <a:pt x="600000" y="2062000"/>
                  </a:cubicBezTo>
                  <a:lnTo>
                    <a:pt x="600000" y="2062000"/>
                  </a:lnTo>
                  <a:cubicBezTo>
                    <a:pt x="507742" y="2073327"/>
                    <a:pt x="390096" y="2049555"/>
                    <a:pt x="343674" y="2062000"/>
                  </a:cubicBezTo>
                  <a:cubicBezTo>
                    <a:pt x="179319" y="2065250"/>
                    <a:pt x="552" y="1914819"/>
                    <a:pt x="0" y="1718326"/>
                  </a:cubicBezTo>
                  <a:lnTo>
                    <a:pt x="0" y="1718333"/>
                  </a:lnTo>
                  <a:cubicBezTo>
                    <a:pt x="-158715" y="1745926"/>
                    <a:pt x="-427915" y="1656985"/>
                    <a:pt x="-530028" y="1675045"/>
                  </a:cubicBezTo>
                  <a:cubicBezTo>
                    <a:pt x="-268451" y="1443251"/>
                    <a:pt x="-258435" y="1409488"/>
                    <a:pt x="0" y="1202833"/>
                  </a:cubicBezTo>
                  <a:cubicBezTo>
                    <a:pt x="-25531" y="1109498"/>
                    <a:pt x="37858" y="763506"/>
                    <a:pt x="0" y="343674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4723"/>
                        <a:gd name="adj2" fmla="val 312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89E9B90E-0645-86BC-8634-095ABBA46C5B}"/>
                </a:ext>
              </a:extLst>
            </p:cNvPr>
            <p:cNvSpPr txBox="1">
              <a:spLocks/>
            </p:cNvSpPr>
            <p:nvPr/>
          </p:nvSpPr>
          <p:spPr>
            <a:xfrm>
              <a:off x="2531409" y="2362396"/>
              <a:ext cx="5503022" cy="274595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Tiếp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theo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,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chúng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mình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sẽ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cùng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nhau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trang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trí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một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số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bóng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đèn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đủ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màu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và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dây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cờ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nhé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!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8020B66-A62E-DA94-BEDC-0DEDCC3A3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1379"/>
            <a:ext cx="3901778" cy="6120914"/>
          </a:xfrm>
          <a:prstGeom prst="rect">
            <a:avLst/>
          </a:prstGeom>
          <a:effectLst>
            <a:innerShdw blurRad="63500" dist="50800" dir="10800000">
              <a:schemeClr val="bg1">
                <a:lumMod val="50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233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2">
            <a:extLst>
              <a:ext uri="{FF2B5EF4-FFF2-40B4-BE49-F238E27FC236}">
                <a16:creationId xmlns:a16="http://schemas.microsoft.com/office/drawing/2014/main" id="{C06CB953-D0BC-8C9D-39EA-4094C4A46798}"/>
              </a:ext>
            </a:extLst>
          </p:cNvPr>
          <p:cNvGrpSpPr/>
          <p:nvPr/>
        </p:nvGrpSpPr>
        <p:grpSpPr>
          <a:xfrm>
            <a:off x="8552102" y="1188002"/>
            <a:ext cx="2520000" cy="1979999"/>
            <a:chOff x="4014626" y="3105728"/>
            <a:chExt cx="3882375" cy="2411250"/>
          </a:xfrm>
        </p:grpSpPr>
        <p:sp>
          <p:nvSpPr>
            <p:cNvPr id="19" name="Bong bóng Lời nói: Hình chữ nhật với Góc Tròn 3">
              <a:extLst>
                <a:ext uri="{FF2B5EF4-FFF2-40B4-BE49-F238E27FC236}">
                  <a16:creationId xmlns:a16="http://schemas.microsoft.com/office/drawing/2014/main" id="{5CECE266-D5E9-625E-AFFD-BF261FA74BDA}"/>
                </a:ext>
              </a:extLst>
            </p:cNvPr>
            <p:cNvSpPr/>
            <p:nvPr/>
          </p:nvSpPr>
          <p:spPr>
            <a:xfrm flipH="1">
              <a:off x="4014626" y="3105728"/>
              <a:ext cx="3882375" cy="2411250"/>
            </a:xfrm>
            <a:custGeom>
              <a:avLst/>
              <a:gdLst>
                <a:gd name="connsiteX0" fmla="*/ 0 w 3882375"/>
                <a:gd name="connsiteY0" fmla="*/ 401883 h 2411250"/>
                <a:gd name="connsiteX1" fmla="*/ 401883 w 3882375"/>
                <a:gd name="connsiteY1" fmla="*/ 0 h 2411250"/>
                <a:gd name="connsiteX2" fmla="*/ 647063 w 3882375"/>
                <a:gd name="connsiteY2" fmla="*/ 0 h 2411250"/>
                <a:gd name="connsiteX3" fmla="*/ 647063 w 3882375"/>
                <a:gd name="connsiteY3" fmla="*/ 0 h 2411250"/>
                <a:gd name="connsiteX4" fmla="*/ 1617656 w 3882375"/>
                <a:gd name="connsiteY4" fmla="*/ 0 h 2411250"/>
                <a:gd name="connsiteX5" fmla="*/ 3480492 w 3882375"/>
                <a:gd name="connsiteY5" fmla="*/ 0 h 2411250"/>
                <a:gd name="connsiteX6" fmla="*/ 3882375 w 3882375"/>
                <a:gd name="connsiteY6" fmla="*/ 401883 h 2411250"/>
                <a:gd name="connsiteX7" fmla="*/ 3882375 w 3882375"/>
                <a:gd name="connsiteY7" fmla="*/ 1406563 h 2411250"/>
                <a:gd name="connsiteX8" fmla="*/ 3882375 w 3882375"/>
                <a:gd name="connsiteY8" fmla="*/ 1406563 h 2411250"/>
                <a:gd name="connsiteX9" fmla="*/ 3882375 w 3882375"/>
                <a:gd name="connsiteY9" fmla="*/ 2009375 h 2411250"/>
                <a:gd name="connsiteX10" fmla="*/ 3882375 w 3882375"/>
                <a:gd name="connsiteY10" fmla="*/ 2009367 h 2411250"/>
                <a:gd name="connsiteX11" fmla="*/ 3480492 w 3882375"/>
                <a:gd name="connsiteY11" fmla="*/ 2411250 h 2411250"/>
                <a:gd name="connsiteX12" fmla="*/ 1617656 w 3882375"/>
                <a:gd name="connsiteY12" fmla="*/ 2411250 h 2411250"/>
                <a:gd name="connsiteX13" fmla="*/ 1787251 w 3882375"/>
                <a:gd name="connsiteY13" fmla="*/ 2966175 h 2411250"/>
                <a:gd name="connsiteX14" fmla="*/ 647063 w 3882375"/>
                <a:gd name="connsiteY14" fmla="*/ 2411250 h 2411250"/>
                <a:gd name="connsiteX15" fmla="*/ 401883 w 3882375"/>
                <a:gd name="connsiteY15" fmla="*/ 2411250 h 2411250"/>
                <a:gd name="connsiteX16" fmla="*/ 0 w 3882375"/>
                <a:gd name="connsiteY16" fmla="*/ 2009367 h 2411250"/>
                <a:gd name="connsiteX17" fmla="*/ 0 w 3882375"/>
                <a:gd name="connsiteY17" fmla="*/ 2009375 h 2411250"/>
                <a:gd name="connsiteX18" fmla="*/ 0 w 3882375"/>
                <a:gd name="connsiteY18" fmla="*/ 1406563 h 2411250"/>
                <a:gd name="connsiteX19" fmla="*/ 0 w 3882375"/>
                <a:gd name="connsiteY19" fmla="*/ 1406563 h 2411250"/>
                <a:gd name="connsiteX20" fmla="*/ 0 w 3882375"/>
                <a:gd name="connsiteY20" fmla="*/ 401883 h 24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2375" h="2411250" fill="none" extrusionOk="0">
                  <a:moveTo>
                    <a:pt x="0" y="401883"/>
                  </a:moveTo>
                  <a:cubicBezTo>
                    <a:pt x="-11111" y="191069"/>
                    <a:pt x="196282" y="-4534"/>
                    <a:pt x="401883" y="0"/>
                  </a:cubicBezTo>
                  <a:cubicBezTo>
                    <a:pt x="427107" y="21656"/>
                    <a:pt x="564106" y="-10750"/>
                    <a:pt x="647063" y="0"/>
                  </a:cubicBezTo>
                  <a:lnTo>
                    <a:pt x="647063" y="0"/>
                  </a:lnTo>
                  <a:cubicBezTo>
                    <a:pt x="1124370" y="67475"/>
                    <a:pt x="1433427" y="-33557"/>
                    <a:pt x="1617656" y="0"/>
                  </a:cubicBezTo>
                  <a:cubicBezTo>
                    <a:pt x="2231706" y="162973"/>
                    <a:pt x="3231446" y="-43897"/>
                    <a:pt x="3480492" y="0"/>
                  </a:cubicBezTo>
                  <a:cubicBezTo>
                    <a:pt x="3697850" y="23756"/>
                    <a:pt x="3896379" y="198166"/>
                    <a:pt x="3882375" y="401883"/>
                  </a:cubicBezTo>
                  <a:cubicBezTo>
                    <a:pt x="3840085" y="616751"/>
                    <a:pt x="3969565" y="1091205"/>
                    <a:pt x="3882375" y="1406563"/>
                  </a:cubicBezTo>
                  <a:lnTo>
                    <a:pt x="3882375" y="1406563"/>
                  </a:lnTo>
                  <a:cubicBezTo>
                    <a:pt x="3882778" y="1637347"/>
                    <a:pt x="3905279" y="1872411"/>
                    <a:pt x="3882375" y="2009375"/>
                  </a:cubicBezTo>
                  <a:lnTo>
                    <a:pt x="3882375" y="2009367"/>
                  </a:lnTo>
                  <a:cubicBezTo>
                    <a:pt x="3888312" y="2197891"/>
                    <a:pt x="3716132" y="2377741"/>
                    <a:pt x="3480492" y="2411250"/>
                  </a:cubicBezTo>
                  <a:cubicBezTo>
                    <a:pt x="3141605" y="2422451"/>
                    <a:pt x="1803967" y="2371444"/>
                    <a:pt x="1617656" y="2411250"/>
                  </a:cubicBezTo>
                  <a:cubicBezTo>
                    <a:pt x="1686261" y="2595599"/>
                    <a:pt x="1767568" y="2824094"/>
                    <a:pt x="1787251" y="2966175"/>
                  </a:cubicBezTo>
                  <a:cubicBezTo>
                    <a:pt x="1236086" y="2705779"/>
                    <a:pt x="1101249" y="2545317"/>
                    <a:pt x="647063" y="2411250"/>
                  </a:cubicBezTo>
                  <a:cubicBezTo>
                    <a:pt x="585250" y="2425691"/>
                    <a:pt x="451115" y="2422758"/>
                    <a:pt x="401883" y="2411250"/>
                  </a:cubicBezTo>
                  <a:cubicBezTo>
                    <a:pt x="180125" y="2403779"/>
                    <a:pt x="6448" y="2220959"/>
                    <a:pt x="0" y="2009367"/>
                  </a:cubicBezTo>
                  <a:lnTo>
                    <a:pt x="0" y="2009375"/>
                  </a:lnTo>
                  <a:cubicBezTo>
                    <a:pt x="11815" y="1865353"/>
                    <a:pt x="-10867" y="1514133"/>
                    <a:pt x="0" y="1406563"/>
                  </a:cubicBezTo>
                  <a:lnTo>
                    <a:pt x="0" y="1406563"/>
                  </a:lnTo>
                  <a:cubicBezTo>
                    <a:pt x="-47113" y="1220329"/>
                    <a:pt x="37886" y="532229"/>
                    <a:pt x="0" y="401883"/>
                  </a:cubicBezTo>
                  <a:close/>
                </a:path>
                <a:path w="3882375" h="2411250" stroke="0" extrusionOk="0">
                  <a:moveTo>
                    <a:pt x="0" y="401883"/>
                  </a:moveTo>
                  <a:cubicBezTo>
                    <a:pt x="23381" y="182705"/>
                    <a:pt x="155245" y="-33210"/>
                    <a:pt x="401883" y="0"/>
                  </a:cubicBezTo>
                  <a:cubicBezTo>
                    <a:pt x="500388" y="-6911"/>
                    <a:pt x="617534" y="-7203"/>
                    <a:pt x="647063" y="0"/>
                  </a:cubicBezTo>
                  <a:lnTo>
                    <a:pt x="647063" y="0"/>
                  </a:lnTo>
                  <a:cubicBezTo>
                    <a:pt x="861298" y="-12455"/>
                    <a:pt x="1283481" y="-42915"/>
                    <a:pt x="1617656" y="0"/>
                  </a:cubicBezTo>
                  <a:cubicBezTo>
                    <a:pt x="2326236" y="22558"/>
                    <a:pt x="3110345" y="148155"/>
                    <a:pt x="3480492" y="0"/>
                  </a:cubicBezTo>
                  <a:cubicBezTo>
                    <a:pt x="3676372" y="-10495"/>
                    <a:pt x="3891090" y="181920"/>
                    <a:pt x="3882375" y="401883"/>
                  </a:cubicBezTo>
                  <a:cubicBezTo>
                    <a:pt x="3964912" y="890560"/>
                    <a:pt x="3924314" y="910312"/>
                    <a:pt x="3882375" y="1406563"/>
                  </a:cubicBezTo>
                  <a:lnTo>
                    <a:pt x="3882375" y="1406563"/>
                  </a:lnTo>
                  <a:cubicBezTo>
                    <a:pt x="3919633" y="1635745"/>
                    <a:pt x="3923290" y="1755938"/>
                    <a:pt x="3882375" y="2009375"/>
                  </a:cubicBezTo>
                  <a:lnTo>
                    <a:pt x="3882375" y="2009367"/>
                  </a:lnTo>
                  <a:cubicBezTo>
                    <a:pt x="3876506" y="2225553"/>
                    <a:pt x="3711123" y="2421273"/>
                    <a:pt x="3480492" y="2411250"/>
                  </a:cubicBezTo>
                  <a:cubicBezTo>
                    <a:pt x="3172518" y="2573349"/>
                    <a:pt x="2202519" y="2539176"/>
                    <a:pt x="1617656" y="2411250"/>
                  </a:cubicBezTo>
                  <a:cubicBezTo>
                    <a:pt x="1686392" y="2661572"/>
                    <a:pt x="1681147" y="2723301"/>
                    <a:pt x="1787251" y="2966175"/>
                  </a:cubicBezTo>
                  <a:cubicBezTo>
                    <a:pt x="1438714" y="2717245"/>
                    <a:pt x="746688" y="2565610"/>
                    <a:pt x="647063" y="2411250"/>
                  </a:cubicBezTo>
                  <a:cubicBezTo>
                    <a:pt x="578883" y="2398026"/>
                    <a:pt x="458248" y="2394800"/>
                    <a:pt x="401883" y="2411250"/>
                  </a:cubicBezTo>
                  <a:cubicBezTo>
                    <a:pt x="176826" y="2409925"/>
                    <a:pt x="34025" y="2210349"/>
                    <a:pt x="0" y="2009367"/>
                  </a:cubicBezTo>
                  <a:lnTo>
                    <a:pt x="0" y="2009375"/>
                  </a:lnTo>
                  <a:cubicBezTo>
                    <a:pt x="4191" y="1772978"/>
                    <a:pt x="21476" y="1535657"/>
                    <a:pt x="0" y="1406563"/>
                  </a:cubicBezTo>
                  <a:lnTo>
                    <a:pt x="0" y="1406563"/>
                  </a:lnTo>
                  <a:cubicBezTo>
                    <a:pt x="57721" y="1200741"/>
                    <a:pt x="8352" y="605566"/>
                    <a:pt x="0" y="401883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3965"/>
                        <a:gd name="adj2" fmla="val 7301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id="{402F6415-9701-EABD-5918-49131DABB9BA}"/>
                </a:ext>
              </a:extLst>
            </p:cNvPr>
            <p:cNvSpPr txBox="1">
              <a:spLocks/>
            </p:cNvSpPr>
            <p:nvPr/>
          </p:nvSpPr>
          <p:spPr>
            <a:xfrm>
              <a:off x="4244934" y="3119201"/>
              <a:ext cx="3421761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 hãy n</a:t>
              </a:r>
              <a:r>
                <a:rPr lang="vi-VN" sz="3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êu </a:t>
              </a:r>
              <a:r>
                <a:rPr lang="en-US" sz="3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 </a:t>
              </a:r>
              <a:r>
                <a:rPr lang="vi-VN" sz="3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đặt tính</a:t>
              </a:r>
              <a:r>
                <a:rPr lang="en-US" sz="3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nhé?</a:t>
              </a:r>
              <a:r>
                <a:rPr lang="vi-VN" sz="36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1A4E802-E9B7-EBC2-506F-22605574A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02" y="2457000"/>
            <a:ext cx="43204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E308F4-694B-9B38-B04D-49C218558DEF}"/>
              </a:ext>
            </a:extLst>
          </p:cNvPr>
          <p:cNvSpPr txBox="1"/>
          <p:nvPr/>
        </p:nvSpPr>
        <p:spPr>
          <a:xfrm>
            <a:off x="3399062" y="3316013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7205A-8105-8E05-1FA8-F1982B534DFF}"/>
              </a:ext>
            </a:extLst>
          </p:cNvPr>
          <p:cNvSpPr txBox="1"/>
          <p:nvPr/>
        </p:nvSpPr>
        <p:spPr>
          <a:xfrm>
            <a:off x="3399062" y="4085454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7EB5F-97E4-779F-5E54-1646BD8FF8EE}"/>
              </a:ext>
            </a:extLst>
          </p:cNvPr>
          <p:cNvSpPr txBox="1"/>
          <p:nvPr/>
        </p:nvSpPr>
        <p:spPr>
          <a:xfrm>
            <a:off x="3063782" y="3639178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87CF83-00D7-EBE9-C24A-53920C9DB24D}"/>
              </a:ext>
            </a:extLst>
          </p:cNvPr>
          <p:cNvCxnSpPr>
            <a:cxnSpLocks/>
          </p:cNvCxnSpPr>
          <p:nvPr/>
        </p:nvCxnSpPr>
        <p:spPr>
          <a:xfrm>
            <a:off x="3541862" y="4854895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Nhóm 2">
            <a:extLst>
              <a:ext uri="{FF2B5EF4-FFF2-40B4-BE49-F238E27FC236}">
                <a16:creationId xmlns:a16="http://schemas.microsoft.com/office/drawing/2014/main" id="{F6F9AB2D-7F6F-73C7-BA90-399C821B11F7}"/>
              </a:ext>
            </a:extLst>
          </p:cNvPr>
          <p:cNvGrpSpPr/>
          <p:nvPr/>
        </p:nvGrpSpPr>
        <p:grpSpPr>
          <a:xfrm>
            <a:off x="6100205" y="538976"/>
            <a:ext cx="5400000" cy="2520000"/>
            <a:chOff x="-429966" y="3122674"/>
            <a:chExt cx="8326967" cy="2411250"/>
          </a:xfrm>
        </p:grpSpPr>
        <p:sp>
          <p:nvSpPr>
            <p:cNvPr id="42" name="Bong bóng Lời nói: Hình chữ nhật với Góc Tròn 3">
              <a:extLst>
                <a:ext uri="{FF2B5EF4-FFF2-40B4-BE49-F238E27FC236}">
                  <a16:creationId xmlns:a16="http://schemas.microsoft.com/office/drawing/2014/main" id="{E649D2E4-0912-55E1-9D19-5A8D184B6222}"/>
                </a:ext>
              </a:extLst>
            </p:cNvPr>
            <p:cNvSpPr/>
            <p:nvPr/>
          </p:nvSpPr>
          <p:spPr>
            <a:xfrm flipH="1">
              <a:off x="-429966" y="3122674"/>
              <a:ext cx="8326967" cy="2411250"/>
            </a:xfrm>
            <a:custGeom>
              <a:avLst/>
              <a:gdLst>
                <a:gd name="connsiteX0" fmla="*/ 0 w 8326967"/>
                <a:gd name="connsiteY0" fmla="*/ 401883 h 2411250"/>
                <a:gd name="connsiteX1" fmla="*/ 401883 w 8326967"/>
                <a:gd name="connsiteY1" fmla="*/ 0 h 2411250"/>
                <a:gd name="connsiteX2" fmla="*/ 1387828 w 8326967"/>
                <a:gd name="connsiteY2" fmla="*/ 0 h 2411250"/>
                <a:gd name="connsiteX3" fmla="*/ 1387828 w 8326967"/>
                <a:gd name="connsiteY3" fmla="*/ 0 h 2411250"/>
                <a:gd name="connsiteX4" fmla="*/ 3469570 w 8326967"/>
                <a:gd name="connsiteY4" fmla="*/ 0 h 2411250"/>
                <a:gd name="connsiteX5" fmla="*/ 7925084 w 8326967"/>
                <a:gd name="connsiteY5" fmla="*/ 0 h 2411250"/>
                <a:gd name="connsiteX6" fmla="*/ 8326967 w 8326967"/>
                <a:gd name="connsiteY6" fmla="*/ 401883 h 2411250"/>
                <a:gd name="connsiteX7" fmla="*/ 8326967 w 8326967"/>
                <a:gd name="connsiteY7" fmla="*/ 1406563 h 2411250"/>
                <a:gd name="connsiteX8" fmla="*/ 8326967 w 8326967"/>
                <a:gd name="connsiteY8" fmla="*/ 1406563 h 2411250"/>
                <a:gd name="connsiteX9" fmla="*/ 8326967 w 8326967"/>
                <a:gd name="connsiteY9" fmla="*/ 2009375 h 2411250"/>
                <a:gd name="connsiteX10" fmla="*/ 8326967 w 8326967"/>
                <a:gd name="connsiteY10" fmla="*/ 2009367 h 2411250"/>
                <a:gd name="connsiteX11" fmla="*/ 7925084 w 8326967"/>
                <a:gd name="connsiteY11" fmla="*/ 2411250 h 2411250"/>
                <a:gd name="connsiteX12" fmla="*/ 3469570 w 8326967"/>
                <a:gd name="connsiteY12" fmla="*/ 2411250 h 2411250"/>
                <a:gd name="connsiteX13" fmla="*/ 2414987 w 8326967"/>
                <a:gd name="connsiteY13" fmla="*/ 2966175 h 2411250"/>
                <a:gd name="connsiteX14" fmla="*/ 1387828 w 8326967"/>
                <a:gd name="connsiteY14" fmla="*/ 2411250 h 2411250"/>
                <a:gd name="connsiteX15" fmla="*/ 401883 w 8326967"/>
                <a:gd name="connsiteY15" fmla="*/ 2411250 h 2411250"/>
                <a:gd name="connsiteX16" fmla="*/ 0 w 8326967"/>
                <a:gd name="connsiteY16" fmla="*/ 2009367 h 2411250"/>
                <a:gd name="connsiteX17" fmla="*/ 0 w 8326967"/>
                <a:gd name="connsiteY17" fmla="*/ 2009375 h 2411250"/>
                <a:gd name="connsiteX18" fmla="*/ 0 w 8326967"/>
                <a:gd name="connsiteY18" fmla="*/ 1406563 h 2411250"/>
                <a:gd name="connsiteX19" fmla="*/ 0 w 8326967"/>
                <a:gd name="connsiteY19" fmla="*/ 1406563 h 2411250"/>
                <a:gd name="connsiteX20" fmla="*/ 0 w 8326967"/>
                <a:gd name="connsiteY20" fmla="*/ 401883 h 24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26967" h="2411250" fill="none" extrusionOk="0">
                  <a:moveTo>
                    <a:pt x="0" y="401883"/>
                  </a:moveTo>
                  <a:cubicBezTo>
                    <a:pt x="-11111" y="191069"/>
                    <a:pt x="196282" y="-4534"/>
                    <a:pt x="401883" y="0"/>
                  </a:cubicBezTo>
                  <a:cubicBezTo>
                    <a:pt x="588662" y="-78942"/>
                    <a:pt x="1221654" y="44307"/>
                    <a:pt x="1387828" y="0"/>
                  </a:cubicBezTo>
                  <a:lnTo>
                    <a:pt x="1387828" y="0"/>
                  </a:lnTo>
                  <a:cubicBezTo>
                    <a:pt x="2319141" y="94451"/>
                    <a:pt x="3219908" y="70212"/>
                    <a:pt x="3469570" y="0"/>
                  </a:cubicBezTo>
                  <a:cubicBezTo>
                    <a:pt x="4771504" y="-129750"/>
                    <a:pt x="7019830" y="-136541"/>
                    <a:pt x="7925084" y="0"/>
                  </a:cubicBezTo>
                  <a:cubicBezTo>
                    <a:pt x="8142442" y="23756"/>
                    <a:pt x="8340971" y="198166"/>
                    <a:pt x="8326967" y="401883"/>
                  </a:cubicBezTo>
                  <a:cubicBezTo>
                    <a:pt x="8284677" y="616751"/>
                    <a:pt x="8414157" y="1091205"/>
                    <a:pt x="8326967" y="1406563"/>
                  </a:cubicBezTo>
                  <a:lnTo>
                    <a:pt x="8326967" y="1406563"/>
                  </a:lnTo>
                  <a:cubicBezTo>
                    <a:pt x="8327370" y="1637347"/>
                    <a:pt x="8349871" y="1872411"/>
                    <a:pt x="8326967" y="2009375"/>
                  </a:cubicBezTo>
                  <a:lnTo>
                    <a:pt x="8326967" y="2009367"/>
                  </a:lnTo>
                  <a:cubicBezTo>
                    <a:pt x="8332904" y="2197891"/>
                    <a:pt x="8160724" y="2377741"/>
                    <a:pt x="7925084" y="2411250"/>
                  </a:cubicBezTo>
                  <a:cubicBezTo>
                    <a:pt x="7164912" y="2486938"/>
                    <a:pt x="5181704" y="2270365"/>
                    <a:pt x="3469570" y="2411250"/>
                  </a:cubicBezTo>
                  <a:cubicBezTo>
                    <a:pt x="3069991" y="2533920"/>
                    <a:pt x="2909760" y="2683596"/>
                    <a:pt x="2414987" y="2966175"/>
                  </a:cubicBezTo>
                  <a:cubicBezTo>
                    <a:pt x="2279617" y="2857410"/>
                    <a:pt x="1691039" y="2569482"/>
                    <a:pt x="1387828" y="2411250"/>
                  </a:cubicBezTo>
                  <a:cubicBezTo>
                    <a:pt x="1053315" y="2401434"/>
                    <a:pt x="701757" y="2393101"/>
                    <a:pt x="401883" y="2411250"/>
                  </a:cubicBezTo>
                  <a:cubicBezTo>
                    <a:pt x="180125" y="2403779"/>
                    <a:pt x="6448" y="2220959"/>
                    <a:pt x="0" y="2009367"/>
                  </a:cubicBezTo>
                  <a:lnTo>
                    <a:pt x="0" y="2009375"/>
                  </a:lnTo>
                  <a:cubicBezTo>
                    <a:pt x="11815" y="1865353"/>
                    <a:pt x="-10867" y="1514133"/>
                    <a:pt x="0" y="1406563"/>
                  </a:cubicBezTo>
                  <a:lnTo>
                    <a:pt x="0" y="1406563"/>
                  </a:lnTo>
                  <a:cubicBezTo>
                    <a:pt x="-47113" y="1220329"/>
                    <a:pt x="37886" y="532229"/>
                    <a:pt x="0" y="401883"/>
                  </a:cubicBezTo>
                  <a:close/>
                </a:path>
                <a:path w="8326967" h="2411250" stroke="0" extrusionOk="0">
                  <a:moveTo>
                    <a:pt x="0" y="401883"/>
                  </a:moveTo>
                  <a:cubicBezTo>
                    <a:pt x="23381" y="182705"/>
                    <a:pt x="155245" y="-33210"/>
                    <a:pt x="401883" y="0"/>
                  </a:cubicBezTo>
                  <a:cubicBezTo>
                    <a:pt x="799509" y="-53328"/>
                    <a:pt x="962896" y="-67424"/>
                    <a:pt x="1387828" y="0"/>
                  </a:cubicBezTo>
                  <a:lnTo>
                    <a:pt x="1387828" y="0"/>
                  </a:lnTo>
                  <a:cubicBezTo>
                    <a:pt x="2362835" y="-400"/>
                    <a:pt x="3218195" y="-77498"/>
                    <a:pt x="3469570" y="0"/>
                  </a:cubicBezTo>
                  <a:cubicBezTo>
                    <a:pt x="5289578" y="117495"/>
                    <a:pt x="6019450" y="-81622"/>
                    <a:pt x="7925084" y="0"/>
                  </a:cubicBezTo>
                  <a:cubicBezTo>
                    <a:pt x="8120964" y="-10495"/>
                    <a:pt x="8335682" y="181920"/>
                    <a:pt x="8326967" y="401883"/>
                  </a:cubicBezTo>
                  <a:cubicBezTo>
                    <a:pt x="8409504" y="890560"/>
                    <a:pt x="8368906" y="910312"/>
                    <a:pt x="8326967" y="1406563"/>
                  </a:cubicBezTo>
                  <a:lnTo>
                    <a:pt x="8326967" y="1406563"/>
                  </a:lnTo>
                  <a:cubicBezTo>
                    <a:pt x="8364225" y="1635745"/>
                    <a:pt x="8367882" y="1755938"/>
                    <a:pt x="8326967" y="2009375"/>
                  </a:cubicBezTo>
                  <a:lnTo>
                    <a:pt x="8326967" y="2009367"/>
                  </a:lnTo>
                  <a:cubicBezTo>
                    <a:pt x="8321098" y="2225553"/>
                    <a:pt x="8155715" y="2421273"/>
                    <a:pt x="7925084" y="2411250"/>
                  </a:cubicBezTo>
                  <a:cubicBezTo>
                    <a:pt x="6768385" y="2502938"/>
                    <a:pt x="5307135" y="2474358"/>
                    <a:pt x="3469570" y="2411250"/>
                  </a:cubicBezTo>
                  <a:cubicBezTo>
                    <a:pt x="3360123" y="2557478"/>
                    <a:pt x="2933217" y="2793755"/>
                    <a:pt x="2414987" y="2966175"/>
                  </a:cubicBezTo>
                  <a:cubicBezTo>
                    <a:pt x="2035499" y="2710101"/>
                    <a:pt x="1649693" y="2624613"/>
                    <a:pt x="1387828" y="2411250"/>
                  </a:cubicBezTo>
                  <a:cubicBezTo>
                    <a:pt x="949346" y="2337504"/>
                    <a:pt x="760537" y="2356616"/>
                    <a:pt x="401883" y="2411250"/>
                  </a:cubicBezTo>
                  <a:cubicBezTo>
                    <a:pt x="176826" y="2409925"/>
                    <a:pt x="34025" y="2210349"/>
                    <a:pt x="0" y="2009367"/>
                  </a:cubicBezTo>
                  <a:lnTo>
                    <a:pt x="0" y="2009375"/>
                  </a:lnTo>
                  <a:cubicBezTo>
                    <a:pt x="4191" y="1772978"/>
                    <a:pt x="21476" y="1535657"/>
                    <a:pt x="0" y="1406563"/>
                  </a:cubicBezTo>
                  <a:lnTo>
                    <a:pt x="0" y="1406563"/>
                  </a:lnTo>
                  <a:cubicBezTo>
                    <a:pt x="57721" y="1200741"/>
                    <a:pt x="8352" y="605566"/>
                    <a:pt x="0" y="401883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20998"/>
                        <a:gd name="adj2" fmla="val 7301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Text Placeholder 7">
              <a:extLst>
                <a:ext uri="{FF2B5EF4-FFF2-40B4-BE49-F238E27FC236}">
                  <a16:creationId xmlns:a16="http://schemas.microsoft.com/office/drawing/2014/main" id="{53B48BE1-728A-A4E4-2276-16A32F9B36E9}"/>
                </a:ext>
              </a:extLst>
            </p:cNvPr>
            <p:cNvSpPr txBox="1">
              <a:spLocks/>
            </p:cNvSpPr>
            <p:nvPr/>
          </p:nvSpPr>
          <p:spPr>
            <a:xfrm>
              <a:off x="-314813" y="3136146"/>
              <a:ext cx="8096662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6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 số này dưới số kia sao cho các chữ số cùng hàng thẳng cột với nhau, viết dấu </a:t>
              </a:r>
              <a:r>
                <a:rPr lang="en-US" sz="3600" dirty="0" err="1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trừ</a:t>
              </a:r>
              <a:r>
                <a:rPr lang="vi-VN" sz="36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kẻ vạch ngang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7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1A4E802-E9B7-EBC2-506F-22605574A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02" y="2457000"/>
            <a:ext cx="43204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E308F4-694B-9B38-B04D-49C218558DEF}"/>
              </a:ext>
            </a:extLst>
          </p:cNvPr>
          <p:cNvSpPr txBox="1"/>
          <p:nvPr/>
        </p:nvSpPr>
        <p:spPr>
          <a:xfrm>
            <a:off x="3399062" y="3316013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7205A-8105-8E05-1FA8-F1982B534DFF}"/>
              </a:ext>
            </a:extLst>
          </p:cNvPr>
          <p:cNvSpPr txBox="1"/>
          <p:nvPr/>
        </p:nvSpPr>
        <p:spPr>
          <a:xfrm>
            <a:off x="3399062" y="4085454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7EB5F-97E4-779F-5E54-1646BD8FF8EE}"/>
              </a:ext>
            </a:extLst>
          </p:cNvPr>
          <p:cNvSpPr txBox="1"/>
          <p:nvPr/>
        </p:nvSpPr>
        <p:spPr>
          <a:xfrm>
            <a:off x="3063782" y="3639178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87CF83-00D7-EBE9-C24A-53920C9DB24D}"/>
              </a:ext>
            </a:extLst>
          </p:cNvPr>
          <p:cNvCxnSpPr>
            <a:cxnSpLocks/>
          </p:cNvCxnSpPr>
          <p:nvPr/>
        </p:nvCxnSpPr>
        <p:spPr>
          <a:xfrm>
            <a:off x="3541862" y="4854895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Nhóm 2">
            <a:extLst>
              <a:ext uri="{FF2B5EF4-FFF2-40B4-BE49-F238E27FC236}">
                <a16:creationId xmlns:a16="http://schemas.microsoft.com/office/drawing/2014/main" id="{67E1B3E6-1726-D3A7-7128-C7941B948E98}"/>
              </a:ext>
            </a:extLst>
          </p:cNvPr>
          <p:cNvGrpSpPr/>
          <p:nvPr/>
        </p:nvGrpSpPr>
        <p:grpSpPr>
          <a:xfrm>
            <a:off x="6975473" y="616012"/>
            <a:ext cx="4500000" cy="2700001"/>
            <a:chOff x="-429966" y="3111239"/>
            <a:chExt cx="6939142" cy="2583481"/>
          </a:xfrm>
        </p:grpSpPr>
        <p:sp>
          <p:nvSpPr>
            <p:cNvPr id="3" name="Bong bóng Lời nói: Hình chữ nhật với Góc Tròn 3">
              <a:extLst>
                <a:ext uri="{FF2B5EF4-FFF2-40B4-BE49-F238E27FC236}">
                  <a16:creationId xmlns:a16="http://schemas.microsoft.com/office/drawing/2014/main" id="{E8C2D392-B04F-73C4-3FCA-1B28F6FAD39E}"/>
                </a:ext>
              </a:extLst>
            </p:cNvPr>
            <p:cNvSpPr/>
            <p:nvPr/>
          </p:nvSpPr>
          <p:spPr>
            <a:xfrm flipH="1">
              <a:off x="-429966" y="3111240"/>
              <a:ext cx="6939142" cy="2583480"/>
            </a:xfrm>
            <a:custGeom>
              <a:avLst/>
              <a:gdLst>
                <a:gd name="connsiteX0" fmla="*/ 0 w 6939142"/>
                <a:gd name="connsiteY0" fmla="*/ 430589 h 2583480"/>
                <a:gd name="connsiteX1" fmla="*/ 430589 w 6939142"/>
                <a:gd name="connsiteY1" fmla="*/ 0 h 2583480"/>
                <a:gd name="connsiteX2" fmla="*/ 4047833 w 6939142"/>
                <a:gd name="connsiteY2" fmla="*/ 0 h 2583480"/>
                <a:gd name="connsiteX3" fmla="*/ 4047833 w 6939142"/>
                <a:gd name="connsiteY3" fmla="*/ 0 h 2583480"/>
                <a:gd name="connsiteX4" fmla="*/ 5782618 w 6939142"/>
                <a:gd name="connsiteY4" fmla="*/ 0 h 2583480"/>
                <a:gd name="connsiteX5" fmla="*/ 6508553 w 6939142"/>
                <a:gd name="connsiteY5" fmla="*/ 0 h 2583480"/>
                <a:gd name="connsiteX6" fmla="*/ 6939142 w 6939142"/>
                <a:gd name="connsiteY6" fmla="*/ 430589 h 2583480"/>
                <a:gd name="connsiteX7" fmla="*/ 6939142 w 6939142"/>
                <a:gd name="connsiteY7" fmla="*/ 1507030 h 2583480"/>
                <a:gd name="connsiteX8" fmla="*/ 6939142 w 6939142"/>
                <a:gd name="connsiteY8" fmla="*/ 1507030 h 2583480"/>
                <a:gd name="connsiteX9" fmla="*/ 6939142 w 6939142"/>
                <a:gd name="connsiteY9" fmla="*/ 2152900 h 2583480"/>
                <a:gd name="connsiteX10" fmla="*/ 6939142 w 6939142"/>
                <a:gd name="connsiteY10" fmla="*/ 2152891 h 2583480"/>
                <a:gd name="connsiteX11" fmla="*/ 6508553 w 6939142"/>
                <a:gd name="connsiteY11" fmla="*/ 2583480 h 2583480"/>
                <a:gd name="connsiteX12" fmla="*/ 5782618 w 6939142"/>
                <a:gd name="connsiteY12" fmla="*/ 2583480 h 2583480"/>
                <a:gd name="connsiteX13" fmla="*/ 3523211 w 6939142"/>
                <a:gd name="connsiteY13" fmla="*/ 3125959 h 2583480"/>
                <a:gd name="connsiteX14" fmla="*/ 4047833 w 6939142"/>
                <a:gd name="connsiteY14" fmla="*/ 2583480 h 2583480"/>
                <a:gd name="connsiteX15" fmla="*/ 430589 w 6939142"/>
                <a:gd name="connsiteY15" fmla="*/ 2583480 h 2583480"/>
                <a:gd name="connsiteX16" fmla="*/ 0 w 6939142"/>
                <a:gd name="connsiteY16" fmla="*/ 2152891 h 2583480"/>
                <a:gd name="connsiteX17" fmla="*/ 0 w 6939142"/>
                <a:gd name="connsiteY17" fmla="*/ 2152900 h 2583480"/>
                <a:gd name="connsiteX18" fmla="*/ 0 w 6939142"/>
                <a:gd name="connsiteY18" fmla="*/ 1507030 h 2583480"/>
                <a:gd name="connsiteX19" fmla="*/ 0 w 6939142"/>
                <a:gd name="connsiteY19" fmla="*/ 1507030 h 2583480"/>
                <a:gd name="connsiteX20" fmla="*/ 0 w 6939142"/>
                <a:gd name="connsiteY20" fmla="*/ 430589 h 258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39142" h="2583480" fill="none" extrusionOk="0">
                  <a:moveTo>
                    <a:pt x="0" y="430589"/>
                  </a:moveTo>
                  <a:cubicBezTo>
                    <a:pt x="-12239" y="205053"/>
                    <a:pt x="201436" y="-2400"/>
                    <a:pt x="430589" y="0"/>
                  </a:cubicBezTo>
                  <a:cubicBezTo>
                    <a:pt x="1560603" y="-50189"/>
                    <a:pt x="3252935" y="-24614"/>
                    <a:pt x="4047833" y="0"/>
                  </a:cubicBezTo>
                  <a:lnTo>
                    <a:pt x="4047833" y="0"/>
                  </a:lnTo>
                  <a:cubicBezTo>
                    <a:pt x="4666361" y="144140"/>
                    <a:pt x="5567474" y="-109459"/>
                    <a:pt x="5782618" y="0"/>
                  </a:cubicBezTo>
                  <a:cubicBezTo>
                    <a:pt x="5876428" y="-27561"/>
                    <a:pt x="6390069" y="-52845"/>
                    <a:pt x="6508553" y="0"/>
                  </a:cubicBezTo>
                  <a:cubicBezTo>
                    <a:pt x="6741727" y="23948"/>
                    <a:pt x="6946420" y="202260"/>
                    <a:pt x="6939142" y="430589"/>
                  </a:cubicBezTo>
                  <a:cubicBezTo>
                    <a:pt x="6975500" y="683412"/>
                    <a:pt x="6902605" y="1385723"/>
                    <a:pt x="6939142" y="1507030"/>
                  </a:cubicBezTo>
                  <a:lnTo>
                    <a:pt x="6939142" y="1507030"/>
                  </a:lnTo>
                  <a:cubicBezTo>
                    <a:pt x="6966671" y="1691423"/>
                    <a:pt x="6888417" y="1978059"/>
                    <a:pt x="6939142" y="2152900"/>
                  </a:cubicBezTo>
                  <a:lnTo>
                    <a:pt x="6939142" y="2152891"/>
                  </a:lnTo>
                  <a:cubicBezTo>
                    <a:pt x="6941281" y="2378655"/>
                    <a:pt x="6762971" y="2542813"/>
                    <a:pt x="6508553" y="2583480"/>
                  </a:cubicBezTo>
                  <a:cubicBezTo>
                    <a:pt x="6224561" y="2644055"/>
                    <a:pt x="5877709" y="2613740"/>
                    <a:pt x="5782618" y="2583480"/>
                  </a:cubicBezTo>
                  <a:cubicBezTo>
                    <a:pt x="4820827" y="2704897"/>
                    <a:pt x="4490234" y="2825726"/>
                    <a:pt x="3523211" y="3125959"/>
                  </a:cubicBezTo>
                  <a:cubicBezTo>
                    <a:pt x="3679959" y="2944465"/>
                    <a:pt x="3974697" y="2684308"/>
                    <a:pt x="4047833" y="2583480"/>
                  </a:cubicBezTo>
                  <a:cubicBezTo>
                    <a:pt x="2884170" y="2506518"/>
                    <a:pt x="901438" y="2554421"/>
                    <a:pt x="430589" y="2583480"/>
                  </a:cubicBezTo>
                  <a:cubicBezTo>
                    <a:pt x="193081" y="2572071"/>
                    <a:pt x="17727" y="2362211"/>
                    <a:pt x="0" y="2152891"/>
                  </a:cubicBezTo>
                  <a:lnTo>
                    <a:pt x="0" y="2152900"/>
                  </a:lnTo>
                  <a:cubicBezTo>
                    <a:pt x="54443" y="2020630"/>
                    <a:pt x="8509" y="1808193"/>
                    <a:pt x="0" y="1507030"/>
                  </a:cubicBezTo>
                  <a:lnTo>
                    <a:pt x="0" y="1507030"/>
                  </a:lnTo>
                  <a:cubicBezTo>
                    <a:pt x="-50591" y="997131"/>
                    <a:pt x="-80772" y="823396"/>
                    <a:pt x="0" y="430589"/>
                  </a:cubicBezTo>
                  <a:close/>
                </a:path>
                <a:path w="6939142" h="2583480" stroke="0" extrusionOk="0">
                  <a:moveTo>
                    <a:pt x="0" y="430589"/>
                  </a:moveTo>
                  <a:cubicBezTo>
                    <a:pt x="37426" y="197225"/>
                    <a:pt x="171258" y="-28958"/>
                    <a:pt x="430589" y="0"/>
                  </a:cubicBezTo>
                  <a:cubicBezTo>
                    <a:pt x="1667851" y="-136090"/>
                    <a:pt x="3148114" y="117287"/>
                    <a:pt x="4047833" y="0"/>
                  </a:cubicBezTo>
                  <a:lnTo>
                    <a:pt x="4047833" y="0"/>
                  </a:lnTo>
                  <a:cubicBezTo>
                    <a:pt x="4710092" y="114846"/>
                    <a:pt x="5288337" y="60838"/>
                    <a:pt x="5782618" y="0"/>
                  </a:cubicBezTo>
                  <a:cubicBezTo>
                    <a:pt x="5985411" y="60026"/>
                    <a:pt x="6262236" y="54534"/>
                    <a:pt x="6508553" y="0"/>
                  </a:cubicBezTo>
                  <a:cubicBezTo>
                    <a:pt x="6742444" y="-1577"/>
                    <a:pt x="6983737" y="202970"/>
                    <a:pt x="6939142" y="430589"/>
                  </a:cubicBezTo>
                  <a:cubicBezTo>
                    <a:pt x="6858167" y="696830"/>
                    <a:pt x="6930924" y="1382528"/>
                    <a:pt x="6939142" y="1507030"/>
                  </a:cubicBezTo>
                  <a:lnTo>
                    <a:pt x="6939142" y="1507030"/>
                  </a:lnTo>
                  <a:cubicBezTo>
                    <a:pt x="6972524" y="1654698"/>
                    <a:pt x="6929679" y="1895764"/>
                    <a:pt x="6939142" y="2152900"/>
                  </a:cubicBezTo>
                  <a:lnTo>
                    <a:pt x="6939142" y="2152891"/>
                  </a:lnTo>
                  <a:cubicBezTo>
                    <a:pt x="6913526" y="2365528"/>
                    <a:pt x="6750329" y="2588063"/>
                    <a:pt x="6508553" y="2583480"/>
                  </a:cubicBezTo>
                  <a:cubicBezTo>
                    <a:pt x="6154184" y="2573897"/>
                    <a:pt x="5881934" y="2635327"/>
                    <a:pt x="5782618" y="2583480"/>
                  </a:cubicBezTo>
                  <a:cubicBezTo>
                    <a:pt x="5483618" y="2506062"/>
                    <a:pt x="3840328" y="3085896"/>
                    <a:pt x="3523211" y="3125959"/>
                  </a:cubicBezTo>
                  <a:cubicBezTo>
                    <a:pt x="3605814" y="2961631"/>
                    <a:pt x="3843267" y="2815029"/>
                    <a:pt x="4047833" y="2583480"/>
                  </a:cubicBezTo>
                  <a:cubicBezTo>
                    <a:pt x="3663045" y="2427847"/>
                    <a:pt x="872755" y="2606946"/>
                    <a:pt x="430589" y="2583480"/>
                  </a:cubicBezTo>
                  <a:cubicBezTo>
                    <a:pt x="151041" y="2565653"/>
                    <a:pt x="32539" y="2370642"/>
                    <a:pt x="0" y="2152891"/>
                  </a:cubicBezTo>
                  <a:lnTo>
                    <a:pt x="0" y="2152900"/>
                  </a:lnTo>
                  <a:cubicBezTo>
                    <a:pt x="-30686" y="1928846"/>
                    <a:pt x="33102" y="1622544"/>
                    <a:pt x="0" y="1507030"/>
                  </a:cubicBezTo>
                  <a:lnTo>
                    <a:pt x="0" y="1507030"/>
                  </a:lnTo>
                  <a:cubicBezTo>
                    <a:pt x="-89556" y="970406"/>
                    <a:pt x="-23449" y="581748"/>
                    <a:pt x="0" y="430589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773"/>
                        <a:gd name="adj2" fmla="val 7099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" name="Text Placeholder 7">
              <a:extLst>
                <a:ext uri="{FF2B5EF4-FFF2-40B4-BE49-F238E27FC236}">
                  <a16:creationId xmlns:a16="http://schemas.microsoft.com/office/drawing/2014/main" id="{59B4FC47-F85B-F02A-FF31-A9D26B415A34}"/>
                </a:ext>
              </a:extLst>
            </p:cNvPr>
            <p:cNvSpPr txBox="1">
              <a:spLocks/>
            </p:cNvSpPr>
            <p:nvPr/>
          </p:nvSpPr>
          <p:spPr>
            <a:xfrm>
              <a:off x="-55366" y="3111239"/>
              <a:ext cx="6189941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280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</a:t>
              </a:r>
              <a:r>
                <a:rPr lang="vi-VN" sz="28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 khi tính</a:t>
              </a:r>
              <a:r>
                <a:rPr lang="vi-VN" sz="280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quan sát xem đây có phải là phép trừ có nhớ không</a:t>
              </a:r>
              <a:r>
                <a:rPr lang="en-US" sz="280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/>
              <a:r>
                <a:rPr lang="en-US" sz="280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* </a:t>
              </a:r>
              <a:r>
                <a:rPr lang="en-US" sz="28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 khi tính</a:t>
              </a:r>
              <a:r>
                <a:rPr lang="en-US" sz="280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kiểm tra lại (từng chữ số so với đề bài, đặt tính, tính). </a:t>
              </a:r>
              <a:endParaRPr lang="vi-VN" sz="2800">
                <a:solidFill>
                  <a:srgbClr val="CC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02" y="2340000"/>
            <a:ext cx="43204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1E308F4-694B-9B38-B04D-49C218558DEF}"/>
              </a:ext>
            </a:extLst>
          </p:cNvPr>
          <p:cNvSpPr txBox="1"/>
          <p:nvPr/>
        </p:nvSpPr>
        <p:spPr>
          <a:xfrm>
            <a:off x="3399062" y="3199013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7205A-8105-8E05-1FA8-F1982B534DFF}"/>
              </a:ext>
            </a:extLst>
          </p:cNvPr>
          <p:cNvSpPr txBox="1"/>
          <p:nvPr/>
        </p:nvSpPr>
        <p:spPr>
          <a:xfrm>
            <a:off x="3399062" y="3968454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7EB5F-97E4-779F-5E54-1646BD8FF8EE}"/>
              </a:ext>
            </a:extLst>
          </p:cNvPr>
          <p:cNvSpPr txBox="1"/>
          <p:nvPr/>
        </p:nvSpPr>
        <p:spPr>
          <a:xfrm>
            <a:off x="3063782" y="3522178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87CF83-00D7-EBE9-C24A-53920C9DB24D}"/>
              </a:ext>
            </a:extLst>
          </p:cNvPr>
          <p:cNvCxnSpPr>
            <a:cxnSpLocks/>
          </p:cNvCxnSpPr>
          <p:nvPr/>
        </p:nvCxnSpPr>
        <p:spPr>
          <a:xfrm>
            <a:off x="3541862" y="4737895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6986112" y="1264864"/>
            <a:ext cx="3854186" cy="5107136"/>
            <a:chOff x="6986112" y="1381864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986112" y="1381864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134822" y="4023898"/>
              <a:ext cx="19656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Thực hiện phép tính vào bảng con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7C2E5F-257D-A362-3A79-7AE5761C30A2}"/>
              </a:ext>
            </a:extLst>
          </p:cNvPr>
          <p:cNvSpPr/>
          <p:nvPr/>
        </p:nvSpPr>
        <p:spPr>
          <a:xfrm>
            <a:off x="9248427" y="513717"/>
            <a:ext cx="288000" cy="2160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87531D-6040-B61A-E105-BB22412D322F}"/>
              </a:ext>
            </a:extLst>
          </p:cNvPr>
          <p:cNvSpPr/>
          <p:nvPr/>
        </p:nvSpPr>
        <p:spPr>
          <a:xfrm>
            <a:off x="8960700" y="513717"/>
            <a:ext cx="288000" cy="2160000"/>
          </a:xfrm>
          <a:prstGeom prst="roundRect">
            <a:avLst/>
          </a:prstGeom>
          <a:solidFill>
            <a:srgbClr val="FF33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E3AD54-540D-BC11-C4CF-425452C6E90B}"/>
              </a:ext>
            </a:extLst>
          </p:cNvPr>
          <p:cNvSpPr/>
          <p:nvPr/>
        </p:nvSpPr>
        <p:spPr>
          <a:xfrm>
            <a:off x="8672661" y="513717"/>
            <a:ext cx="288000" cy="21600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9030C6-645A-7324-EB37-C6DE0309C3EB}"/>
              </a:ext>
            </a:extLst>
          </p:cNvPr>
          <p:cNvSpPr/>
          <p:nvPr/>
        </p:nvSpPr>
        <p:spPr>
          <a:xfrm>
            <a:off x="8388612" y="513717"/>
            <a:ext cx="288000" cy="216000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E308F4-694B-9B38-B04D-49C218558DEF}"/>
              </a:ext>
            </a:extLst>
          </p:cNvPr>
          <p:cNvSpPr txBox="1"/>
          <p:nvPr/>
        </p:nvSpPr>
        <p:spPr>
          <a:xfrm>
            <a:off x="8187627" y="464277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3936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7205A-8105-8E05-1FA8-F1982B534DFF}"/>
              </a:ext>
            </a:extLst>
          </p:cNvPr>
          <p:cNvSpPr txBox="1"/>
          <p:nvPr/>
        </p:nvSpPr>
        <p:spPr>
          <a:xfrm>
            <a:off x="8187627" y="123371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1421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7EB5F-97E4-779F-5E54-1646BD8FF8EE}"/>
              </a:ext>
            </a:extLst>
          </p:cNvPr>
          <p:cNvSpPr txBox="1"/>
          <p:nvPr/>
        </p:nvSpPr>
        <p:spPr>
          <a:xfrm>
            <a:off x="7852347" y="787442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87CF83-00D7-EBE9-C24A-53920C9DB24D}"/>
              </a:ext>
            </a:extLst>
          </p:cNvPr>
          <p:cNvCxnSpPr>
            <a:cxnSpLocks/>
          </p:cNvCxnSpPr>
          <p:nvPr/>
        </p:nvCxnSpPr>
        <p:spPr>
          <a:xfrm>
            <a:off x="8330427" y="2003159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BD12BB-EA27-AF0F-BD44-FF87B88E6949}"/>
              </a:ext>
            </a:extLst>
          </p:cNvPr>
          <p:cNvSpPr txBox="1"/>
          <p:nvPr/>
        </p:nvSpPr>
        <p:spPr>
          <a:xfrm>
            <a:off x="9248427" y="2003152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7644BC-8CB6-A533-BE79-9928C883C0E3}"/>
              </a:ext>
            </a:extLst>
          </p:cNvPr>
          <p:cNvSpPr txBox="1"/>
          <p:nvPr/>
        </p:nvSpPr>
        <p:spPr>
          <a:xfrm>
            <a:off x="8960427" y="2003152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6A07E0-194D-1E02-3B33-025575025F12}"/>
              </a:ext>
            </a:extLst>
          </p:cNvPr>
          <p:cNvSpPr txBox="1"/>
          <p:nvPr/>
        </p:nvSpPr>
        <p:spPr>
          <a:xfrm>
            <a:off x="8672427" y="2003152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DEE880-FA7F-E321-6222-292F53775116}"/>
              </a:ext>
            </a:extLst>
          </p:cNvPr>
          <p:cNvSpPr txBox="1"/>
          <p:nvPr/>
        </p:nvSpPr>
        <p:spPr>
          <a:xfrm>
            <a:off x="8377299" y="2003152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50C5E0-FF76-5BCF-B453-6B9E71DC7B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b="26815"/>
          <a:stretch/>
        </p:blipFill>
        <p:spPr>
          <a:xfrm>
            <a:off x="3311627" y="3537000"/>
            <a:ext cx="2885627" cy="295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3B3203-3E09-1EBE-71C3-4492A31255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73" b="26815"/>
          <a:stretch/>
        </p:blipFill>
        <p:spPr>
          <a:xfrm>
            <a:off x="426000" y="3537000"/>
            <a:ext cx="2885627" cy="29520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5DE2685D-7563-DDF0-68B2-9AD61BF2FF90}"/>
              </a:ext>
            </a:extLst>
          </p:cNvPr>
          <p:cNvSpPr/>
          <p:nvPr/>
        </p:nvSpPr>
        <p:spPr>
          <a:xfrm>
            <a:off x="788814" y="2708999"/>
            <a:ext cx="2160000" cy="972000"/>
          </a:xfrm>
          <a:prstGeom prst="wedgeEllipseCallout">
            <a:avLst>
              <a:gd name="adj1" fmla="val 6381"/>
              <a:gd name="adj2" fmla="val 78179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Trình bày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DD1AB554-54EC-82EF-3B73-B4F5E4DEB93A}"/>
              </a:ext>
            </a:extLst>
          </p:cNvPr>
          <p:cNvSpPr/>
          <p:nvPr/>
        </p:nvSpPr>
        <p:spPr>
          <a:xfrm flipH="1">
            <a:off x="3674441" y="2742513"/>
            <a:ext cx="2160000" cy="972000"/>
          </a:xfrm>
          <a:prstGeom prst="wedgeEllipseCallout">
            <a:avLst>
              <a:gd name="adj1" fmla="val 7389"/>
              <a:gd name="adj2" fmla="val 72579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Nhận xét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DBEA32-21D8-40F0-2E1B-7E7CEE781685}"/>
              </a:ext>
            </a:extLst>
          </p:cNvPr>
          <p:cNvSpPr/>
          <p:nvPr/>
        </p:nvSpPr>
        <p:spPr>
          <a:xfrm>
            <a:off x="6197254" y="3547222"/>
            <a:ext cx="5220000" cy="2880000"/>
          </a:xfrm>
          <a:custGeom>
            <a:avLst/>
            <a:gdLst>
              <a:gd name="connsiteX0" fmla="*/ 0 w 5220000"/>
              <a:gd name="connsiteY0" fmla="*/ 480010 h 2880000"/>
              <a:gd name="connsiteX1" fmla="*/ 480010 w 5220000"/>
              <a:gd name="connsiteY1" fmla="*/ 0 h 2880000"/>
              <a:gd name="connsiteX2" fmla="*/ 4739990 w 5220000"/>
              <a:gd name="connsiteY2" fmla="*/ 0 h 2880000"/>
              <a:gd name="connsiteX3" fmla="*/ 5220000 w 5220000"/>
              <a:gd name="connsiteY3" fmla="*/ 480010 h 2880000"/>
              <a:gd name="connsiteX4" fmla="*/ 5220000 w 5220000"/>
              <a:gd name="connsiteY4" fmla="*/ 2399990 h 2880000"/>
              <a:gd name="connsiteX5" fmla="*/ 4739990 w 5220000"/>
              <a:gd name="connsiteY5" fmla="*/ 2880000 h 2880000"/>
              <a:gd name="connsiteX6" fmla="*/ 480010 w 5220000"/>
              <a:gd name="connsiteY6" fmla="*/ 2880000 h 2880000"/>
              <a:gd name="connsiteX7" fmla="*/ 0 w 5220000"/>
              <a:gd name="connsiteY7" fmla="*/ 2399990 h 2880000"/>
              <a:gd name="connsiteX8" fmla="*/ 0 w 5220000"/>
              <a:gd name="connsiteY8" fmla="*/ 48001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880000" fill="none" extrusionOk="0">
                <a:moveTo>
                  <a:pt x="0" y="480010"/>
                </a:moveTo>
                <a:cubicBezTo>
                  <a:pt x="12761" y="218978"/>
                  <a:pt x="223158" y="-14917"/>
                  <a:pt x="480010" y="0"/>
                </a:cubicBezTo>
                <a:cubicBezTo>
                  <a:pt x="936204" y="-142855"/>
                  <a:pt x="4303282" y="-20376"/>
                  <a:pt x="4739990" y="0"/>
                </a:cubicBezTo>
                <a:cubicBezTo>
                  <a:pt x="5020817" y="-20903"/>
                  <a:pt x="5227287" y="227999"/>
                  <a:pt x="5220000" y="480010"/>
                </a:cubicBezTo>
                <a:cubicBezTo>
                  <a:pt x="5208546" y="1017891"/>
                  <a:pt x="5382014" y="2014079"/>
                  <a:pt x="5220000" y="2399990"/>
                </a:cubicBezTo>
                <a:cubicBezTo>
                  <a:pt x="5215601" y="2664748"/>
                  <a:pt x="4990155" y="2904927"/>
                  <a:pt x="4739990" y="2880000"/>
                </a:cubicBezTo>
                <a:cubicBezTo>
                  <a:pt x="4070657" y="2823399"/>
                  <a:pt x="1248673" y="3031594"/>
                  <a:pt x="480010" y="2880000"/>
                </a:cubicBezTo>
                <a:cubicBezTo>
                  <a:pt x="182700" y="2871266"/>
                  <a:pt x="-3312" y="2684177"/>
                  <a:pt x="0" y="2399990"/>
                </a:cubicBezTo>
                <a:cubicBezTo>
                  <a:pt x="49391" y="1862365"/>
                  <a:pt x="-42501" y="1376466"/>
                  <a:pt x="0" y="480010"/>
                </a:cubicBezTo>
                <a:close/>
              </a:path>
              <a:path w="5220000" h="2880000" stroke="0" extrusionOk="0">
                <a:moveTo>
                  <a:pt x="0" y="480010"/>
                </a:moveTo>
                <a:cubicBezTo>
                  <a:pt x="-1656" y="218742"/>
                  <a:pt x="226312" y="35624"/>
                  <a:pt x="480010" y="0"/>
                </a:cubicBezTo>
                <a:cubicBezTo>
                  <a:pt x="920209" y="-92806"/>
                  <a:pt x="3772978" y="107263"/>
                  <a:pt x="4739990" y="0"/>
                </a:cubicBezTo>
                <a:cubicBezTo>
                  <a:pt x="5022164" y="3806"/>
                  <a:pt x="5260294" y="185182"/>
                  <a:pt x="5220000" y="480010"/>
                </a:cubicBezTo>
                <a:cubicBezTo>
                  <a:pt x="5387008" y="1361626"/>
                  <a:pt x="5065877" y="1708376"/>
                  <a:pt x="5220000" y="2399990"/>
                </a:cubicBezTo>
                <a:cubicBezTo>
                  <a:pt x="5253675" y="2683859"/>
                  <a:pt x="5000103" y="2831739"/>
                  <a:pt x="4739990" y="2880000"/>
                </a:cubicBezTo>
                <a:cubicBezTo>
                  <a:pt x="3569991" y="2937770"/>
                  <a:pt x="1234624" y="2851671"/>
                  <a:pt x="480010" y="2880000"/>
                </a:cubicBezTo>
                <a:cubicBezTo>
                  <a:pt x="228903" y="2905789"/>
                  <a:pt x="9165" y="2675398"/>
                  <a:pt x="0" y="2399990"/>
                </a:cubicBezTo>
                <a:cubicBezTo>
                  <a:pt x="74735" y="1783729"/>
                  <a:pt x="-89382" y="676240"/>
                  <a:pt x="0" y="480010"/>
                </a:cubicBezTo>
                <a:close/>
              </a:path>
            </a:pathLst>
          </a:custGeom>
          <a:solidFill>
            <a:srgbClr val="BC59D3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741280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049F6-0D08-C218-4CAC-8EB4AD9E9209}"/>
              </a:ext>
            </a:extLst>
          </p:cNvPr>
          <p:cNvSpPr txBox="1"/>
          <p:nvPr/>
        </p:nvSpPr>
        <p:spPr>
          <a:xfrm>
            <a:off x="6197254" y="3709948"/>
            <a:ext cx="52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4000" b="1">
                <a:solidFill>
                  <a:schemeClr val="bg1"/>
                </a:solidFill>
              </a:rPr>
              <a:t>6 trừ 1 bằng 5, viết 5.</a:t>
            </a:r>
          </a:p>
          <a:p>
            <a:r>
              <a:rPr lang="en-US" sz="4000" b="1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4000" b="1">
                <a:solidFill>
                  <a:schemeClr val="bg1"/>
                </a:solidFill>
              </a:rPr>
              <a:t>3 trừ 2 bằng 1, viết 1.</a:t>
            </a:r>
          </a:p>
          <a:p>
            <a:r>
              <a:rPr lang="en-US" sz="4000" b="1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4000" b="1">
                <a:solidFill>
                  <a:schemeClr val="bg1"/>
                </a:solidFill>
              </a:rPr>
              <a:t>9 trừ 4 bằng 5, viết 5.</a:t>
            </a:r>
          </a:p>
          <a:p>
            <a:r>
              <a:rPr lang="en-US" sz="4000" b="1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4000" b="1">
                <a:solidFill>
                  <a:schemeClr val="bg1"/>
                </a:solidFill>
              </a:rPr>
              <a:t>3 trừ 1 bằng 2, viết 2.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F75608-0FAC-E745-26FC-93ABDAE8C91A}"/>
              </a:ext>
            </a:extLst>
          </p:cNvPr>
          <p:cNvSpPr txBox="1"/>
          <p:nvPr/>
        </p:nvSpPr>
        <p:spPr>
          <a:xfrm>
            <a:off x="6746828" y="2742513"/>
            <a:ext cx="442719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3936 – 1421 = 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2515</a:t>
            </a:r>
          </a:p>
        </p:txBody>
      </p:sp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18" grpId="0" animBg="1"/>
          <p:bldP spid="19" grpId="0" animBg="1"/>
          <p:bldP spid="33" grpId="0"/>
          <p:bldP spid="34" grpId="0"/>
          <p:bldP spid="35" grpId="0"/>
          <p:bldP spid="20" grpId="0"/>
          <p:bldP spid="21" grpId="0"/>
          <p:bldP spid="22" grpId="0"/>
          <p:bldP spid="23" grpId="0"/>
          <p:bldP spid="12" grpId="0" animBg="1"/>
          <p:bldP spid="13" grpId="0" animBg="1"/>
          <p:bldP spid="25" grpId="0" animBg="1"/>
          <p:bldP spid="26" grpId="0" uiExpand="1" build="p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18" grpId="0" animBg="1"/>
          <p:bldP spid="19" grpId="0" animBg="1"/>
          <p:bldP spid="33" grpId="0"/>
          <p:bldP spid="34" grpId="0"/>
          <p:bldP spid="35" grpId="0"/>
          <p:bldP spid="20" grpId="0"/>
          <p:bldP spid="21" grpId="0"/>
          <p:bldP spid="22" grpId="0"/>
          <p:bldP spid="23" grpId="0"/>
          <p:bldP spid="12" grpId="0" animBg="1"/>
          <p:bldP spid="13" grpId="0" animBg="1"/>
          <p:bldP spid="25" grpId="0" animBg="1"/>
          <p:bldP spid="26" grpId="0" uiExpand="1" build="p"/>
          <p:bldP spid="2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B31-0317-1758-F6D4-4B784895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F1A33EF1-A7BC-31CB-F921-1926D28ECDC1}"/>
              </a:ext>
            </a:extLst>
          </p:cNvPr>
          <p:cNvGrpSpPr/>
          <p:nvPr/>
        </p:nvGrpSpPr>
        <p:grpSpPr>
          <a:xfrm>
            <a:off x="6575787" y="620999"/>
            <a:ext cx="4860000" cy="2700000"/>
            <a:chOff x="-429966" y="3111244"/>
            <a:chExt cx="7494272" cy="258348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80198DE4-156D-DED4-E77F-8FDA4C2615EB}"/>
                </a:ext>
              </a:extLst>
            </p:cNvPr>
            <p:cNvSpPr/>
            <p:nvPr/>
          </p:nvSpPr>
          <p:spPr>
            <a:xfrm flipH="1">
              <a:off x="-429966" y="3111244"/>
              <a:ext cx="7494272" cy="2583480"/>
            </a:xfrm>
            <a:custGeom>
              <a:avLst/>
              <a:gdLst>
                <a:gd name="connsiteX0" fmla="*/ 0 w 7494272"/>
                <a:gd name="connsiteY0" fmla="*/ 430589 h 2583480"/>
                <a:gd name="connsiteX1" fmla="*/ 430589 w 7494272"/>
                <a:gd name="connsiteY1" fmla="*/ 0 h 2583480"/>
                <a:gd name="connsiteX2" fmla="*/ 4371659 w 7494272"/>
                <a:gd name="connsiteY2" fmla="*/ 0 h 2583480"/>
                <a:gd name="connsiteX3" fmla="*/ 4371659 w 7494272"/>
                <a:gd name="connsiteY3" fmla="*/ 0 h 2583480"/>
                <a:gd name="connsiteX4" fmla="*/ 6245227 w 7494272"/>
                <a:gd name="connsiteY4" fmla="*/ 0 h 2583480"/>
                <a:gd name="connsiteX5" fmla="*/ 7063683 w 7494272"/>
                <a:gd name="connsiteY5" fmla="*/ 0 h 2583480"/>
                <a:gd name="connsiteX6" fmla="*/ 7494272 w 7494272"/>
                <a:gd name="connsiteY6" fmla="*/ 430589 h 2583480"/>
                <a:gd name="connsiteX7" fmla="*/ 7494272 w 7494272"/>
                <a:gd name="connsiteY7" fmla="*/ 1507030 h 2583480"/>
                <a:gd name="connsiteX8" fmla="*/ 7494272 w 7494272"/>
                <a:gd name="connsiteY8" fmla="*/ 1507030 h 2583480"/>
                <a:gd name="connsiteX9" fmla="*/ 7494272 w 7494272"/>
                <a:gd name="connsiteY9" fmla="*/ 2152900 h 2583480"/>
                <a:gd name="connsiteX10" fmla="*/ 7494272 w 7494272"/>
                <a:gd name="connsiteY10" fmla="*/ 2152891 h 2583480"/>
                <a:gd name="connsiteX11" fmla="*/ 7063683 w 7494272"/>
                <a:gd name="connsiteY11" fmla="*/ 2583480 h 2583480"/>
                <a:gd name="connsiteX12" fmla="*/ 6245227 w 7494272"/>
                <a:gd name="connsiteY12" fmla="*/ 2583480 h 2583480"/>
                <a:gd name="connsiteX13" fmla="*/ 3759801 w 7494272"/>
                <a:gd name="connsiteY13" fmla="*/ 2995752 h 2583480"/>
                <a:gd name="connsiteX14" fmla="*/ 4371659 w 7494272"/>
                <a:gd name="connsiteY14" fmla="*/ 2583480 h 2583480"/>
                <a:gd name="connsiteX15" fmla="*/ 430589 w 7494272"/>
                <a:gd name="connsiteY15" fmla="*/ 2583480 h 2583480"/>
                <a:gd name="connsiteX16" fmla="*/ 0 w 7494272"/>
                <a:gd name="connsiteY16" fmla="*/ 2152891 h 2583480"/>
                <a:gd name="connsiteX17" fmla="*/ 0 w 7494272"/>
                <a:gd name="connsiteY17" fmla="*/ 2152900 h 2583480"/>
                <a:gd name="connsiteX18" fmla="*/ 0 w 7494272"/>
                <a:gd name="connsiteY18" fmla="*/ 1507030 h 2583480"/>
                <a:gd name="connsiteX19" fmla="*/ 0 w 7494272"/>
                <a:gd name="connsiteY19" fmla="*/ 1507030 h 2583480"/>
                <a:gd name="connsiteX20" fmla="*/ 0 w 7494272"/>
                <a:gd name="connsiteY20" fmla="*/ 430589 h 258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94272" h="2583480" fill="none" extrusionOk="0">
                  <a:moveTo>
                    <a:pt x="0" y="430589"/>
                  </a:moveTo>
                  <a:cubicBezTo>
                    <a:pt x="-12239" y="205053"/>
                    <a:pt x="201436" y="-2400"/>
                    <a:pt x="430589" y="0"/>
                  </a:cubicBezTo>
                  <a:cubicBezTo>
                    <a:pt x="2224283" y="-50189"/>
                    <a:pt x="2662827" y="-24614"/>
                    <a:pt x="4371659" y="0"/>
                  </a:cubicBezTo>
                  <a:lnTo>
                    <a:pt x="4371659" y="0"/>
                  </a:lnTo>
                  <a:cubicBezTo>
                    <a:pt x="5198361" y="143931"/>
                    <a:pt x="5932934" y="-122089"/>
                    <a:pt x="6245227" y="0"/>
                  </a:cubicBezTo>
                  <a:cubicBezTo>
                    <a:pt x="6418597" y="50090"/>
                    <a:pt x="6747323" y="30228"/>
                    <a:pt x="7063683" y="0"/>
                  </a:cubicBezTo>
                  <a:cubicBezTo>
                    <a:pt x="7296857" y="23948"/>
                    <a:pt x="7501550" y="202260"/>
                    <a:pt x="7494272" y="430589"/>
                  </a:cubicBezTo>
                  <a:cubicBezTo>
                    <a:pt x="7530630" y="683412"/>
                    <a:pt x="7457735" y="1385723"/>
                    <a:pt x="7494272" y="1507030"/>
                  </a:cubicBezTo>
                  <a:lnTo>
                    <a:pt x="7494272" y="1507030"/>
                  </a:lnTo>
                  <a:cubicBezTo>
                    <a:pt x="7521801" y="1691423"/>
                    <a:pt x="7443547" y="1978059"/>
                    <a:pt x="7494272" y="2152900"/>
                  </a:cubicBezTo>
                  <a:lnTo>
                    <a:pt x="7494272" y="2152891"/>
                  </a:lnTo>
                  <a:cubicBezTo>
                    <a:pt x="7496411" y="2378655"/>
                    <a:pt x="7318101" y="2542813"/>
                    <a:pt x="7063683" y="2583480"/>
                  </a:cubicBezTo>
                  <a:cubicBezTo>
                    <a:pt x="6856511" y="2613498"/>
                    <a:pt x="6567982" y="2559197"/>
                    <a:pt x="6245227" y="2583480"/>
                  </a:cubicBezTo>
                  <a:cubicBezTo>
                    <a:pt x="5666043" y="2571617"/>
                    <a:pt x="4014485" y="2886430"/>
                    <a:pt x="3759801" y="2995752"/>
                  </a:cubicBezTo>
                  <a:cubicBezTo>
                    <a:pt x="4015702" y="2871643"/>
                    <a:pt x="4175040" y="2778833"/>
                    <a:pt x="4371659" y="2583480"/>
                  </a:cubicBezTo>
                  <a:cubicBezTo>
                    <a:pt x="3964747" y="2506518"/>
                    <a:pt x="2275092" y="2554421"/>
                    <a:pt x="430589" y="2583480"/>
                  </a:cubicBezTo>
                  <a:cubicBezTo>
                    <a:pt x="193081" y="2572071"/>
                    <a:pt x="17727" y="2362211"/>
                    <a:pt x="0" y="2152891"/>
                  </a:cubicBezTo>
                  <a:lnTo>
                    <a:pt x="0" y="2152900"/>
                  </a:lnTo>
                  <a:cubicBezTo>
                    <a:pt x="54443" y="2020630"/>
                    <a:pt x="8509" y="1808193"/>
                    <a:pt x="0" y="1507030"/>
                  </a:cubicBezTo>
                  <a:lnTo>
                    <a:pt x="0" y="1507030"/>
                  </a:lnTo>
                  <a:cubicBezTo>
                    <a:pt x="-50591" y="997131"/>
                    <a:pt x="-80772" y="823396"/>
                    <a:pt x="0" y="430589"/>
                  </a:cubicBezTo>
                  <a:close/>
                </a:path>
                <a:path w="7494272" h="2583480" stroke="0" extrusionOk="0">
                  <a:moveTo>
                    <a:pt x="0" y="430589"/>
                  </a:moveTo>
                  <a:cubicBezTo>
                    <a:pt x="37426" y="197225"/>
                    <a:pt x="171258" y="-28958"/>
                    <a:pt x="430589" y="0"/>
                  </a:cubicBezTo>
                  <a:cubicBezTo>
                    <a:pt x="2163582" y="-136090"/>
                    <a:pt x="3331559" y="117287"/>
                    <a:pt x="4371659" y="0"/>
                  </a:cubicBezTo>
                  <a:lnTo>
                    <a:pt x="4371659" y="0"/>
                  </a:lnTo>
                  <a:cubicBezTo>
                    <a:pt x="4825743" y="-110340"/>
                    <a:pt x="5515014" y="-64293"/>
                    <a:pt x="6245227" y="0"/>
                  </a:cubicBezTo>
                  <a:cubicBezTo>
                    <a:pt x="6423956" y="-56749"/>
                    <a:pt x="6895207" y="6501"/>
                    <a:pt x="7063683" y="0"/>
                  </a:cubicBezTo>
                  <a:cubicBezTo>
                    <a:pt x="7297574" y="-1577"/>
                    <a:pt x="7538867" y="202970"/>
                    <a:pt x="7494272" y="430589"/>
                  </a:cubicBezTo>
                  <a:cubicBezTo>
                    <a:pt x="7413297" y="696830"/>
                    <a:pt x="7486054" y="1382528"/>
                    <a:pt x="7494272" y="1507030"/>
                  </a:cubicBezTo>
                  <a:lnTo>
                    <a:pt x="7494272" y="1507030"/>
                  </a:lnTo>
                  <a:cubicBezTo>
                    <a:pt x="7527654" y="1654698"/>
                    <a:pt x="7484809" y="1895764"/>
                    <a:pt x="7494272" y="2152900"/>
                  </a:cubicBezTo>
                  <a:lnTo>
                    <a:pt x="7494272" y="2152891"/>
                  </a:lnTo>
                  <a:cubicBezTo>
                    <a:pt x="7468656" y="2365528"/>
                    <a:pt x="7305459" y="2588063"/>
                    <a:pt x="7063683" y="2583480"/>
                  </a:cubicBezTo>
                  <a:cubicBezTo>
                    <a:pt x="6723956" y="2532237"/>
                    <a:pt x="6381073" y="2604639"/>
                    <a:pt x="6245227" y="2583480"/>
                  </a:cubicBezTo>
                  <a:cubicBezTo>
                    <a:pt x="5734636" y="2521108"/>
                    <a:pt x="4765482" y="2864492"/>
                    <a:pt x="3759801" y="2995752"/>
                  </a:cubicBezTo>
                  <a:cubicBezTo>
                    <a:pt x="3994592" y="2766540"/>
                    <a:pt x="4155530" y="2792242"/>
                    <a:pt x="4371659" y="2583480"/>
                  </a:cubicBezTo>
                  <a:cubicBezTo>
                    <a:pt x="2785860" y="2427847"/>
                    <a:pt x="1960348" y="2606946"/>
                    <a:pt x="430589" y="2583480"/>
                  </a:cubicBezTo>
                  <a:cubicBezTo>
                    <a:pt x="151041" y="2565653"/>
                    <a:pt x="32539" y="2370642"/>
                    <a:pt x="0" y="2152891"/>
                  </a:cubicBezTo>
                  <a:lnTo>
                    <a:pt x="0" y="2152900"/>
                  </a:lnTo>
                  <a:cubicBezTo>
                    <a:pt x="-30686" y="1928846"/>
                    <a:pt x="33102" y="1622544"/>
                    <a:pt x="0" y="1507030"/>
                  </a:cubicBezTo>
                  <a:lnTo>
                    <a:pt x="0" y="1507030"/>
                  </a:lnTo>
                  <a:cubicBezTo>
                    <a:pt x="-89556" y="970406"/>
                    <a:pt x="-23449" y="581748"/>
                    <a:pt x="0" y="430589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6F1E9956-21C3-5ED8-9FF3-4CB9B0EEB4C3}"/>
                </a:ext>
              </a:extLst>
            </p:cNvPr>
            <p:cNvSpPr txBox="1">
              <a:spLocks/>
            </p:cNvSpPr>
            <p:nvPr/>
          </p:nvSpPr>
          <p:spPr>
            <a:xfrm>
              <a:off x="-58967" y="3210831"/>
              <a:ext cx="6752274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 theo thứ tự từ phải sang trái. </a:t>
              </a:r>
            </a:p>
            <a:p>
              <a:pPr algn="just"/>
              <a:r>
                <a:rPr lang="en-US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 vị trừ đơn vị, chục trừ chục, trăm trừ trăm và nghìn trừ nghìn.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07CFD6-B090-0471-F705-3A24D5F40B4E}"/>
              </a:ext>
            </a:extLst>
          </p:cNvPr>
          <p:cNvSpPr/>
          <p:nvPr/>
        </p:nvSpPr>
        <p:spPr>
          <a:xfrm>
            <a:off x="3613773" y="2868199"/>
            <a:ext cx="288000" cy="2160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982478-C9E9-5157-9128-43D01CA70C1A}"/>
              </a:ext>
            </a:extLst>
          </p:cNvPr>
          <p:cNvSpPr/>
          <p:nvPr/>
        </p:nvSpPr>
        <p:spPr>
          <a:xfrm>
            <a:off x="3326046" y="2868199"/>
            <a:ext cx="288000" cy="2160000"/>
          </a:xfrm>
          <a:prstGeom prst="roundRect">
            <a:avLst/>
          </a:prstGeom>
          <a:solidFill>
            <a:srgbClr val="FF33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0BC885-72FD-0A60-5740-340D0A0444C3}"/>
              </a:ext>
            </a:extLst>
          </p:cNvPr>
          <p:cNvSpPr/>
          <p:nvPr/>
        </p:nvSpPr>
        <p:spPr>
          <a:xfrm>
            <a:off x="3038007" y="2868199"/>
            <a:ext cx="288000" cy="21600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B8ADC-F1E3-01BB-003B-2EE3D1956B69}"/>
              </a:ext>
            </a:extLst>
          </p:cNvPr>
          <p:cNvSpPr/>
          <p:nvPr/>
        </p:nvSpPr>
        <p:spPr>
          <a:xfrm>
            <a:off x="2753958" y="2868199"/>
            <a:ext cx="288000" cy="216000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4F405-1F9B-C823-AC6B-6A563CBC2909}"/>
              </a:ext>
            </a:extLst>
          </p:cNvPr>
          <p:cNvSpPr txBox="1"/>
          <p:nvPr/>
        </p:nvSpPr>
        <p:spPr>
          <a:xfrm>
            <a:off x="2552973" y="2818759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3936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6F0E5D-9387-EE48-E5B5-EB96C1665A74}"/>
              </a:ext>
            </a:extLst>
          </p:cNvPr>
          <p:cNvSpPr txBox="1"/>
          <p:nvPr/>
        </p:nvSpPr>
        <p:spPr>
          <a:xfrm>
            <a:off x="2552973" y="3588200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1421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1F8331-CF44-B0D3-3BA3-9E9E7E223DE6}"/>
              </a:ext>
            </a:extLst>
          </p:cNvPr>
          <p:cNvSpPr txBox="1"/>
          <p:nvPr/>
        </p:nvSpPr>
        <p:spPr>
          <a:xfrm>
            <a:off x="2217693" y="3141924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7E745E-9014-36E0-CF85-B1B3597B1BCD}"/>
              </a:ext>
            </a:extLst>
          </p:cNvPr>
          <p:cNvCxnSpPr>
            <a:cxnSpLocks/>
          </p:cNvCxnSpPr>
          <p:nvPr/>
        </p:nvCxnSpPr>
        <p:spPr>
          <a:xfrm>
            <a:off x="2695773" y="4357641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C8A27-4CCA-810A-52CF-ED76DF9E0DFE}"/>
              </a:ext>
            </a:extLst>
          </p:cNvPr>
          <p:cNvSpPr txBox="1"/>
          <p:nvPr/>
        </p:nvSpPr>
        <p:spPr>
          <a:xfrm>
            <a:off x="3613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E461E-AC65-D504-62F4-8D2357FD7EDB}"/>
              </a:ext>
            </a:extLst>
          </p:cNvPr>
          <p:cNvSpPr txBox="1"/>
          <p:nvPr/>
        </p:nvSpPr>
        <p:spPr>
          <a:xfrm>
            <a:off x="3325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BBD21-978B-B906-3394-BE741D903670}"/>
              </a:ext>
            </a:extLst>
          </p:cNvPr>
          <p:cNvSpPr txBox="1"/>
          <p:nvPr/>
        </p:nvSpPr>
        <p:spPr>
          <a:xfrm>
            <a:off x="3037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3181B-05BD-1AD5-E0CB-C2FD18C221CC}"/>
              </a:ext>
            </a:extLst>
          </p:cNvPr>
          <p:cNvSpPr txBox="1"/>
          <p:nvPr/>
        </p:nvSpPr>
        <p:spPr>
          <a:xfrm>
            <a:off x="2742645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051F1-9D89-6FB5-DA2B-C4D2528F403D}"/>
              </a:ext>
            </a:extLst>
          </p:cNvPr>
          <p:cNvSpPr txBox="1"/>
          <p:nvPr/>
        </p:nvSpPr>
        <p:spPr>
          <a:xfrm>
            <a:off x="1112174" y="5096995"/>
            <a:ext cx="442719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3936 – 1421 = 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2515</a:t>
            </a:r>
          </a:p>
        </p:txBody>
      </p:sp>
    </p:spTree>
    <p:extLst>
      <p:ext uri="{BB962C8B-B14F-4D97-AF65-F5344CB8AC3E}">
        <p14:creationId xmlns:p14="http://schemas.microsoft.com/office/powerpoint/2010/main" val="139741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15EAA2-D8E8-0A89-FA8F-590326E5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36" t="15008" r="4288" b="51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Nhóm 20">
            <a:extLst>
              <a:ext uri="{FF2B5EF4-FFF2-40B4-BE49-F238E27FC236}">
                <a16:creationId xmlns:a16="http://schemas.microsoft.com/office/drawing/2014/main" id="{7F93FC14-7744-D324-ADD2-4B4ED1BEDEDA}"/>
              </a:ext>
            </a:extLst>
          </p:cNvPr>
          <p:cNvGrpSpPr/>
          <p:nvPr/>
        </p:nvGrpSpPr>
        <p:grpSpPr>
          <a:xfrm>
            <a:off x="2294168" y="1417032"/>
            <a:ext cx="3946055" cy="1332642"/>
            <a:chOff x="6371477" y="2216092"/>
            <a:chExt cx="3946055" cy="1332642"/>
          </a:xfrm>
        </p:grpSpPr>
        <p:sp>
          <p:nvSpPr>
            <p:cNvPr id="7" name="Hộp Văn bản 21">
              <a:extLst>
                <a:ext uri="{FF2B5EF4-FFF2-40B4-BE49-F238E27FC236}">
                  <a16:creationId xmlns:a16="http://schemas.microsoft.com/office/drawing/2014/main" id="{B64C8640-8404-C46E-6D38-C8A005BDFD07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TOÁN</a:t>
              </a:r>
              <a:endParaRPr lang="vi-VN" sz="8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Hộp Văn bản 22">
              <a:extLst>
                <a:ext uri="{FF2B5EF4-FFF2-40B4-BE49-F238E27FC236}">
                  <a16:creationId xmlns:a16="http://schemas.microsoft.com/office/drawing/2014/main" id="{E8BF4408-A966-BDD4-9CCE-7E863D5ABD56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D421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T</a:t>
              </a:r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EF71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O</a:t>
              </a:r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FEF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Á</a:t>
              </a:r>
              <a:r>
                <a:rPr lang="en-US" sz="8000" dirty="0">
                  <a:ln w="28575">
                    <a:solidFill>
                      <a:schemeClr val="bg1"/>
                    </a:solidFill>
                  </a:ln>
                  <a:solidFill>
                    <a:srgbClr val="B0D2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endParaRPr lang="vi-VN" sz="8000" dirty="0">
                <a:ln w="28575">
                  <a:solidFill>
                    <a:schemeClr val="bg1"/>
                  </a:solidFill>
                </a:ln>
                <a:solidFill>
                  <a:srgbClr val="B0D2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Nhóm 14">
            <a:extLst>
              <a:ext uri="{FF2B5EF4-FFF2-40B4-BE49-F238E27FC236}">
                <a16:creationId xmlns:a16="http://schemas.microsoft.com/office/drawing/2014/main" id="{5DCD654E-0559-0AF5-24C6-26F854EDD13A}"/>
              </a:ext>
            </a:extLst>
          </p:cNvPr>
          <p:cNvGrpSpPr/>
          <p:nvPr/>
        </p:nvGrpSpPr>
        <p:grpSpPr>
          <a:xfrm>
            <a:off x="429755" y="3543063"/>
            <a:ext cx="7674879" cy="2141838"/>
            <a:chOff x="4536946" y="2318619"/>
            <a:chExt cx="4321917" cy="2141838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0448552-5A53-333B-045F-4C5B050465FF}"/>
                </a:ext>
              </a:extLst>
            </p:cNvPr>
            <p:cNvSpPr txBox="1"/>
            <p:nvPr/>
          </p:nvSpPr>
          <p:spPr>
            <a:xfrm>
              <a:off x="4536947" y="2318619"/>
              <a:ext cx="4321916" cy="2132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spc="30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Phép trừ các số trong phạm vi 10 000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8281ABBA-63DD-234D-BCE1-5180ECC21A10}"/>
                </a:ext>
              </a:extLst>
            </p:cNvPr>
            <p:cNvSpPr txBox="1"/>
            <p:nvPr/>
          </p:nvSpPr>
          <p:spPr>
            <a:xfrm>
              <a:off x="4536946" y="2327822"/>
              <a:ext cx="4321916" cy="2132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spc="300">
                  <a:ln w="28575">
                    <a:solidFill>
                      <a:schemeClr val="bg1"/>
                    </a:solidFill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Phép trừ các số trong phạm vi 10 000</a:t>
              </a:r>
              <a:endParaRPr lang="en-US" sz="5400" b="1" spc="300" dirty="0">
                <a:ln w="28575">
                  <a:solidFill>
                    <a:schemeClr val="bg1"/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12700" dist="38100" dir="2700000" algn="tl" rotWithShape="0">
                    <a:srgbClr val="FF3399"/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AF7E4E-5CDB-766E-2441-2CBEC0AC9DAF}"/>
              </a:ext>
            </a:extLst>
          </p:cNvPr>
          <p:cNvGrpSpPr/>
          <p:nvPr/>
        </p:nvGrpSpPr>
        <p:grpSpPr>
          <a:xfrm>
            <a:off x="792479" y="2952101"/>
            <a:ext cx="2703181" cy="1200329"/>
            <a:chOff x="1147631" y="3788553"/>
            <a:chExt cx="2703181" cy="1200329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E5196E1A-604E-10F4-E6A6-202FFE461E85}"/>
                </a:ext>
              </a:extLst>
            </p:cNvPr>
            <p:cNvSpPr txBox="1"/>
            <p:nvPr/>
          </p:nvSpPr>
          <p:spPr>
            <a:xfrm rot="20081746">
              <a:off x="1147631" y="3788553"/>
              <a:ext cx="2703181" cy="1200329"/>
            </a:xfrm>
            <a:prstGeom prst="rect">
              <a:avLst/>
            </a:prstGeom>
            <a:noFill/>
            <a:scene3d>
              <a:camera prst="perspectiveRight"/>
              <a:lightRig rig="balanced" dir="t"/>
            </a:scene3d>
            <a:sp3d prstMaterial="dkEdge"/>
          </p:spPr>
          <p:txBody>
            <a:bodyPr wrap="square" rtlCol="0">
              <a:prstTxWarp prst="textArchUp">
                <a:avLst/>
              </a:prstTxWarp>
              <a:spAutoFit/>
              <a:sp3d z="88900"/>
            </a:bodyPr>
            <a:lstStyle/>
            <a:p>
              <a:pPr algn="ctr"/>
              <a:r>
                <a:rPr lang="en-US" sz="6600" b="1">
                  <a:ln w="177800">
                    <a:solidFill>
                      <a:schemeClr val="bg1"/>
                    </a:solidFill>
                  </a:ln>
                  <a:noFill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endParaRPr lang="en-US" sz="6600" b="1" dirty="0">
                <a:ln w="177800">
                  <a:solidFill>
                    <a:schemeClr val="bg1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80AF6DE1-4A7F-F8E9-2B0F-0BA233C2CF15}"/>
                </a:ext>
              </a:extLst>
            </p:cNvPr>
            <p:cNvSpPr txBox="1"/>
            <p:nvPr/>
          </p:nvSpPr>
          <p:spPr>
            <a:xfrm rot="20081746">
              <a:off x="1147631" y="3788553"/>
              <a:ext cx="2703181" cy="1200329"/>
            </a:xfrm>
            <a:prstGeom prst="rect">
              <a:avLst/>
            </a:prstGeom>
            <a:noFill/>
            <a:scene3d>
              <a:camera prst="perspectiveRight"/>
              <a:lightRig rig="balanced" dir="t"/>
            </a:scene3d>
            <a:sp3d prstMaterial="dkEdge"/>
          </p:spPr>
          <p:txBody>
            <a:bodyPr wrap="square" rtlCol="0">
              <a:prstTxWarp prst="textArchUp">
                <a:avLst/>
              </a:prstTxWarp>
              <a:spAutoFit/>
              <a:sp3d z="88900" extrusionH="152400"/>
            </a:bodyPr>
            <a:lstStyle/>
            <a:p>
              <a:pPr algn="ctr"/>
              <a:r>
                <a:rPr lang="en-US" sz="6600" b="1">
                  <a:ln w="0">
                    <a:solidFill>
                      <a:srgbClr val="993300"/>
                    </a:solidFill>
                  </a:ln>
                  <a:solidFill>
                    <a:srgbClr val="99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endParaRPr lang="en-US" sz="6600" b="1" dirty="0">
                <a:ln w="0">
                  <a:solidFill>
                    <a:srgbClr val="993300"/>
                  </a:solidFill>
                </a:ln>
                <a:solidFill>
                  <a:srgbClr val="99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6DAFD78-F476-B815-6352-CE21D8FCDE7B}"/>
              </a:ext>
            </a:extLst>
          </p:cNvPr>
          <p:cNvGrpSpPr/>
          <p:nvPr/>
        </p:nvGrpSpPr>
        <p:grpSpPr>
          <a:xfrm>
            <a:off x="792479" y="0"/>
            <a:ext cx="6768528" cy="1107996"/>
            <a:chOff x="2651759" y="503739"/>
            <a:chExt cx="6949441" cy="1107996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1B806A2-F078-6606-7F44-9A82B36A4B95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6B30F176-36D9-D0E4-336F-F654F370F043}"/>
                </a:ext>
              </a:extLst>
            </p:cNvPr>
            <p:cNvSpPr txBox="1"/>
            <p:nvPr/>
          </p:nvSpPr>
          <p:spPr>
            <a:xfrm>
              <a:off x="2651759" y="503739"/>
              <a:ext cx="69494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b="1" dirty="0">
                  <a:ln w="3175">
                    <a:noFill/>
                  </a:ln>
                  <a:solidFill>
                    <a:sysClr val="windowText" lastClr="000000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39DD57B-7DB8-D29D-2764-7EC3135E0F8C}"/>
              </a:ext>
            </a:extLst>
          </p:cNvPr>
          <p:cNvSpPr txBox="1"/>
          <p:nvPr/>
        </p:nvSpPr>
        <p:spPr>
          <a:xfrm>
            <a:off x="2433419" y="5938794"/>
            <a:ext cx="3667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rgbClr val="99FF99"/>
                  </a:outerShdw>
                </a:effectLst>
                <a:latin typeface="SVN-Hole Hearted" panose="020B0A06020104020203" pitchFamily="34" charset="0"/>
              </a:rPr>
              <a:t>(3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rgbClr val="99FF99"/>
                  </a:outerShdw>
                </a:effectLst>
                <a:latin typeface="SVN-Hole Hearted" panose="020B0A06020104020203" pitchFamily="34" charset="0"/>
              </a:rPr>
              <a:t>tiết –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rgbClr val="99FF99"/>
                  </a:outerShdw>
                </a:effectLst>
                <a:latin typeface="SVN-Hole Hearted" panose="020B0A06020104020203" pitchFamily="34" charset="0"/>
              </a:rPr>
              <a:t>Tiết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rgbClr val="99FF99"/>
                  </a:outerShdw>
                </a:effectLst>
                <a:latin typeface="SVN-Hole Hearted" panose="020B0A06020104020203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473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2.59259E-6 L 5.55112E-17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3936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B31-0317-1758-F6D4-4B784895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828" y="3701063"/>
            <a:ext cx="4357452" cy="316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07CFD6-B090-0471-F705-3A24D5F40B4E}"/>
              </a:ext>
            </a:extLst>
          </p:cNvPr>
          <p:cNvSpPr/>
          <p:nvPr/>
        </p:nvSpPr>
        <p:spPr>
          <a:xfrm>
            <a:off x="3613773" y="2868199"/>
            <a:ext cx="288000" cy="2160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982478-C9E9-5157-9128-43D01CA70C1A}"/>
              </a:ext>
            </a:extLst>
          </p:cNvPr>
          <p:cNvSpPr/>
          <p:nvPr/>
        </p:nvSpPr>
        <p:spPr>
          <a:xfrm>
            <a:off x="3326046" y="2868199"/>
            <a:ext cx="288000" cy="2160000"/>
          </a:xfrm>
          <a:prstGeom prst="roundRect">
            <a:avLst/>
          </a:prstGeom>
          <a:solidFill>
            <a:srgbClr val="FF33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0BC885-72FD-0A60-5740-340D0A0444C3}"/>
              </a:ext>
            </a:extLst>
          </p:cNvPr>
          <p:cNvSpPr/>
          <p:nvPr/>
        </p:nvSpPr>
        <p:spPr>
          <a:xfrm>
            <a:off x="3038007" y="2868199"/>
            <a:ext cx="288000" cy="21600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B8ADC-F1E3-01BB-003B-2EE3D1956B69}"/>
              </a:ext>
            </a:extLst>
          </p:cNvPr>
          <p:cNvSpPr/>
          <p:nvPr/>
        </p:nvSpPr>
        <p:spPr>
          <a:xfrm>
            <a:off x="2753958" y="2868199"/>
            <a:ext cx="288000" cy="216000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4F405-1F9B-C823-AC6B-6A563CBC2909}"/>
              </a:ext>
            </a:extLst>
          </p:cNvPr>
          <p:cNvSpPr txBox="1"/>
          <p:nvPr/>
        </p:nvSpPr>
        <p:spPr>
          <a:xfrm>
            <a:off x="2552973" y="2818759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3936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6F0E5D-9387-EE48-E5B5-EB96C1665A74}"/>
              </a:ext>
            </a:extLst>
          </p:cNvPr>
          <p:cNvSpPr txBox="1"/>
          <p:nvPr/>
        </p:nvSpPr>
        <p:spPr>
          <a:xfrm>
            <a:off x="2552973" y="3588200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1421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1F8331-CF44-B0D3-3BA3-9E9E7E223DE6}"/>
              </a:ext>
            </a:extLst>
          </p:cNvPr>
          <p:cNvSpPr txBox="1"/>
          <p:nvPr/>
        </p:nvSpPr>
        <p:spPr>
          <a:xfrm>
            <a:off x="2217693" y="3141924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7E745E-9014-36E0-CF85-B1B3597B1BCD}"/>
              </a:ext>
            </a:extLst>
          </p:cNvPr>
          <p:cNvCxnSpPr>
            <a:cxnSpLocks/>
          </p:cNvCxnSpPr>
          <p:nvPr/>
        </p:nvCxnSpPr>
        <p:spPr>
          <a:xfrm>
            <a:off x="2695773" y="4357641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C8A27-4CCA-810A-52CF-ED76DF9E0DFE}"/>
              </a:ext>
            </a:extLst>
          </p:cNvPr>
          <p:cNvSpPr txBox="1"/>
          <p:nvPr/>
        </p:nvSpPr>
        <p:spPr>
          <a:xfrm>
            <a:off x="3613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E461E-AC65-D504-62F4-8D2357FD7EDB}"/>
              </a:ext>
            </a:extLst>
          </p:cNvPr>
          <p:cNvSpPr txBox="1"/>
          <p:nvPr/>
        </p:nvSpPr>
        <p:spPr>
          <a:xfrm>
            <a:off x="3325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BBD21-978B-B906-3394-BE741D903670}"/>
              </a:ext>
            </a:extLst>
          </p:cNvPr>
          <p:cNvSpPr txBox="1"/>
          <p:nvPr/>
        </p:nvSpPr>
        <p:spPr>
          <a:xfrm>
            <a:off x="3037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3181B-05BD-1AD5-E0CB-C2FD18C221CC}"/>
              </a:ext>
            </a:extLst>
          </p:cNvPr>
          <p:cNvSpPr txBox="1"/>
          <p:nvPr/>
        </p:nvSpPr>
        <p:spPr>
          <a:xfrm>
            <a:off x="2742645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051F1-9D89-6FB5-DA2B-C4D2528F403D}"/>
              </a:ext>
            </a:extLst>
          </p:cNvPr>
          <p:cNvSpPr txBox="1"/>
          <p:nvPr/>
        </p:nvSpPr>
        <p:spPr>
          <a:xfrm>
            <a:off x="1112174" y="5096995"/>
            <a:ext cx="442719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3936 – 1421 = 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2515</a:t>
            </a:r>
          </a:p>
        </p:txBody>
      </p:sp>
      <p:grpSp>
        <p:nvGrpSpPr>
          <p:cNvPr id="10" name="Nhóm 2">
            <a:extLst>
              <a:ext uri="{FF2B5EF4-FFF2-40B4-BE49-F238E27FC236}">
                <a16:creationId xmlns:a16="http://schemas.microsoft.com/office/drawing/2014/main" id="{60C77943-F406-EF94-0F74-6B9743198C95}"/>
              </a:ext>
            </a:extLst>
          </p:cNvPr>
          <p:cNvGrpSpPr/>
          <p:nvPr/>
        </p:nvGrpSpPr>
        <p:grpSpPr>
          <a:xfrm>
            <a:off x="7580970" y="1834291"/>
            <a:ext cx="3949157" cy="1968936"/>
            <a:chOff x="4014625" y="3105729"/>
            <a:chExt cx="3882375" cy="2397778"/>
          </a:xfrm>
        </p:grpSpPr>
        <p:sp>
          <p:nvSpPr>
            <p:cNvPr id="11" name="Bong bóng Lời nói: Hình chữ nhật với Góc Tròn 3">
              <a:extLst>
                <a:ext uri="{FF2B5EF4-FFF2-40B4-BE49-F238E27FC236}">
                  <a16:creationId xmlns:a16="http://schemas.microsoft.com/office/drawing/2014/main" id="{130ECB36-6B2C-7914-2543-533B611969ED}"/>
                </a:ext>
              </a:extLst>
            </p:cNvPr>
            <p:cNvSpPr/>
            <p:nvPr/>
          </p:nvSpPr>
          <p:spPr>
            <a:xfrm flipH="1">
              <a:off x="4014625" y="3105729"/>
              <a:ext cx="3882375" cy="1726293"/>
            </a:xfrm>
            <a:custGeom>
              <a:avLst/>
              <a:gdLst>
                <a:gd name="connsiteX0" fmla="*/ 0 w 3949157"/>
                <a:gd name="connsiteY0" fmla="*/ 236262 h 1417546"/>
                <a:gd name="connsiteX1" fmla="*/ 236262 w 3949157"/>
                <a:gd name="connsiteY1" fmla="*/ 0 h 1417546"/>
                <a:gd name="connsiteX2" fmla="*/ 658193 w 3949157"/>
                <a:gd name="connsiteY2" fmla="*/ 0 h 1417546"/>
                <a:gd name="connsiteX3" fmla="*/ 658193 w 3949157"/>
                <a:gd name="connsiteY3" fmla="*/ 0 h 1417546"/>
                <a:gd name="connsiteX4" fmla="*/ 1645482 w 3949157"/>
                <a:gd name="connsiteY4" fmla="*/ 0 h 1417546"/>
                <a:gd name="connsiteX5" fmla="*/ 3712895 w 3949157"/>
                <a:gd name="connsiteY5" fmla="*/ 0 h 1417546"/>
                <a:gd name="connsiteX6" fmla="*/ 3949157 w 3949157"/>
                <a:gd name="connsiteY6" fmla="*/ 236262 h 1417546"/>
                <a:gd name="connsiteX7" fmla="*/ 3949157 w 3949157"/>
                <a:gd name="connsiteY7" fmla="*/ 826902 h 1417546"/>
                <a:gd name="connsiteX8" fmla="*/ 3949157 w 3949157"/>
                <a:gd name="connsiteY8" fmla="*/ 826902 h 1417546"/>
                <a:gd name="connsiteX9" fmla="*/ 3949157 w 3949157"/>
                <a:gd name="connsiteY9" fmla="*/ 1181288 h 1417546"/>
                <a:gd name="connsiteX10" fmla="*/ 3949157 w 3949157"/>
                <a:gd name="connsiteY10" fmla="*/ 1181284 h 1417546"/>
                <a:gd name="connsiteX11" fmla="*/ 3712895 w 3949157"/>
                <a:gd name="connsiteY11" fmla="*/ 1417546 h 1417546"/>
                <a:gd name="connsiteX12" fmla="*/ 1645482 w 3949157"/>
                <a:gd name="connsiteY12" fmla="*/ 1417546 h 1417546"/>
                <a:gd name="connsiteX13" fmla="*/ 1817994 w 3949157"/>
                <a:gd name="connsiteY13" fmla="*/ 1743780 h 1417546"/>
                <a:gd name="connsiteX14" fmla="*/ 658193 w 3949157"/>
                <a:gd name="connsiteY14" fmla="*/ 1417546 h 1417546"/>
                <a:gd name="connsiteX15" fmla="*/ 236262 w 3949157"/>
                <a:gd name="connsiteY15" fmla="*/ 1417546 h 1417546"/>
                <a:gd name="connsiteX16" fmla="*/ 0 w 3949157"/>
                <a:gd name="connsiteY16" fmla="*/ 1181284 h 1417546"/>
                <a:gd name="connsiteX17" fmla="*/ 0 w 3949157"/>
                <a:gd name="connsiteY17" fmla="*/ 1181288 h 1417546"/>
                <a:gd name="connsiteX18" fmla="*/ 0 w 3949157"/>
                <a:gd name="connsiteY18" fmla="*/ 826902 h 1417546"/>
                <a:gd name="connsiteX19" fmla="*/ 0 w 3949157"/>
                <a:gd name="connsiteY19" fmla="*/ 826902 h 1417546"/>
                <a:gd name="connsiteX20" fmla="*/ 0 w 3949157"/>
                <a:gd name="connsiteY20" fmla="*/ 236262 h 141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49157" h="1417546" fill="none" extrusionOk="0">
                  <a:moveTo>
                    <a:pt x="0" y="236262"/>
                  </a:moveTo>
                  <a:cubicBezTo>
                    <a:pt x="-4095" y="109884"/>
                    <a:pt x="114716" y="-2478"/>
                    <a:pt x="236262" y="0"/>
                  </a:cubicBezTo>
                  <a:cubicBezTo>
                    <a:pt x="358190" y="-31993"/>
                    <a:pt x="515139" y="-16303"/>
                    <a:pt x="658193" y="0"/>
                  </a:cubicBezTo>
                  <a:lnTo>
                    <a:pt x="658193" y="0"/>
                  </a:lnTo>
                  <a:cubicBezTo>
                    <a:pt x="1148352" y="-65698"/>
                    <a:pt x="1347849" y="54873"/>
                    <a:pt x="1645482" y="0"/>
                  </a:cubicBezTo>
                  <a:cubicBezTo>
                    <a:pt x="2624511" y="-129750"/>
                    <a:pt x="3483501" y="-136541"/>
                    <a:pt x="3712895" y="0"/>
                  </a:cubicBezTo>
                  <a:cubicBezTo>
                    <a:pt x="3842967" y="2129"/>
                    <a:pt x="3962628" y="123321"/>
                    <a:pt x="3949157" y="236262"/>
                  </a:cubicBezTo>
                  <a:cubicBezTo>
                    <a:pt x="4000348" y="416149"/>
                    <a:pt x="3919084" y="667000"/>
                    <a:pt x="3949157" y="826902"/>
                  </a:cubicBezTo>
                  <a:lnTo>
                    <a:pt x="3949157" y="826902"/>
                  </a:lnTo>
                  <a:cubicBezTo>
                    <a:pt x="3966968" y="917179"/>
                    <a:pt x="3947305" y="1071217"/>
                    <a:pt x="3949157" y="1181288"/>
                  </a:cubicBezTo>
                  <a:lnTo>
                    <a:pt x="3949157" y="1181284"/>
                  </a:lnTo>
                  <a:cubicBezTo>
                    <a:pt x="3952515" y="1292861"/>
                    <a:pt x="3849641" y="1402214"/>
                    <a:pt x="3712895" y="1417546"/>
                  </a:cubicBezTo>
                  <a:cubicBezTo>
                    <a:pt x="3256740" y="1493234"/>
                    <a:pt x="2644800" y="1276661"/>
                    <a:pt x="1645482" y="1417546"/>
                  </a:cubicBezTo>
                  <a:cubicBezTo>
                    <a:pt x="1665032" y="1479937"/>
                    <a:pt x="1779239" y="1666119"/>
                    <a:pt x="1817994" y="1743780"/>
                  </a:cubicBezTo>
                  <a:cubicBezTo>
                    <a:pt x="1438520" y="1558121"/>
                    <a:pt x="911160" y="1511833"/>
                    <a:pt x="658193" y="1417546"/>
                  </a:cubicBezTo>
                  <a:cubicBezTo>
                    <a:pt x="557490" y="1406832"/>
                    <a:pt x="359250" y="1416261"/>
                    <a:pt x="236262" y="1417546"/>
                  </a:cubicBezTo>
                  <a:cubicBezTo>
                    <a:pt x="106325" y="1396737"/>
                    <a:pt x="12833" y="1291145"/>
                    <a:pt x="0" y="1181284"/>
                  </a:cubicBezTo>
                  <a:lnTo>
                    <a:pt x="0" y="1181288"/>
                  </a:lnTo>
                  <a:cubicBezTo>
                    <a:pt x="8715" y="1110403"/>
                    <a:pt x="5466" y="877227"/>
                    <a:pt x="0" y="826902"/>
                  </a:cubicBezTo>
                  <a:lnTo>
                    <a:pt x="0" y="826902"/>
                  </a:lnTo>
                  <a:cubicBezTo>
                    <a:pt x="-1663" y="737980"/>
                    <a:pt x="3805" y="484365"/>
                    <a:pt x="0" y="236262"/>
                  </a:cubicBezTo>
                  <a:close/>
                </a:path>
                <a:path w="3949157" h="1417546" stroke="0" extrusionOk="0">
                  <a:moveTo>
                    <a:pt x="0" y="236262"/>
                  </a:moveTo>
                  <a:cubicBezTo>
                    <a:pt x="24027" y="108631"/>
                    <a:pt x="100725" y="-6798"/>
                    <a:pt x="236262" y="0"/>
                  </a:cubicBezTo>
                  <a:cubicBezTo>
                    <a:pt x="378029" y="37033"/>
                    <a:pt x="572447" y="-12041"/>
                    <a:pt x="658193" y="0"/>
                  </a:cubicBezTo>
                  <a:lnTo>
                    <a:pt x="658193" y="0"/>
                  </a:lnTo>
                  <a:cubicBezTo>
                    <a:pt x="765511" y="44079"/>
                    <a:pt x="1449443" y="62127"/>
                    <a:pt x="1645482" y="0"/>
                  </a:cubicBezTo>
                  <a:cubicBezTo>
                    <a:pt x="2357831" y="117495"/>
                    <a:pt x="2789271" y="-81622"/>
                    <a:pt x="3712895" y="0"/>
                  </a:cubicBezTo>
                  <a:cubicBezTo>
                    <a:pt x="3831973" y="-4591"/>
                    <a:pt x="3966806" y="109810"/>
                    <a:pt x="3949157" y="236262"/>
                  </a:cubicBezTo>
                  <a:cubicBezTo>
                    <a:pt x="3944239" y="361747"/>
                    <a:pt x="3997687" y="719817"/>
                    <a:pt x="3949157" y="826902"/>
                  </a:cubicBezTo>
                  <a:lnTo>
                    <a:pt x="3949157" y="826902"/>
                  </a:lnTo>
                  <a:cubicBezTo>
                    <a:pt x="3918915" y="881088"/>
                    <a:pt x="3929120" y="1037223"/>
                    <a:pt x="3949157" y="1181288"/>
                  </a:cubicBezTo>
                  <a:lnTo>
                    <a:pt x="3949157" y="1181284"/>
                  </a:lnTo>
                  <a:cubicBezTo>
                    <a:pt x="3946126" y="1308789"/>
                    <a:pt x="3852998" y="1428657"/>
                    <a:pt x="3712895" y="1417546"/>
                  </a:cubicBezTo>
                  <a:cubicBezTo>
                    <a:pt x="3094424" y="1509234"/>
                    <a:pt x="2276679" y="1480654"/>
                    <a:pt x="1645482" y="1417546"/>
                  </a:cubicBezTo>
                  <a:cubicBezTo>
                    <a:pt x="1676160" y="1542257"/>
                    <a:pt x="1769487" y="1611581"/>
                    <a:pt x="1817994" y="1743780"/>
                  </a:cubicBezTo>
                  <a:cubicBezTo>
                    <a:pt x="1274515" y="1552048"/>
                    <a:pt x="1102915" y="1556462"/>
                    <a:pt x="658193" y="1417546"/>
                  </a:cubicBezTo>
                  <a:cubicBezTo>
                    <a:pt x="479249" y="1448229"/>
                    <a:pt x="394439" y="1418347"/>
                    <a:pt x="236262" y="1417546"/>
                  </a:cubicBezTo>
                  <a:cubicBezTo>
                    <a:pt x="88303" y="1410082"/>
                    <a:pt x="10465" y="1305318"/>
                    <a:pt x="0" y="1181284"/>
                  </a:cubicBezTo>
                  <a:lnTo>
                    <a:pt x="0" y="1181288"/>
                  </a:lnTo>
                  <a:cubicBezTo>
                    <a:pt x="-26367" y="1068569"/>
                    <a:pt x="-7180" y="968790"/>
                    <a:pt x="0" y="826902"/>
                  </a:cubicBezTo>
                  <a:lnTo>
                    <a:pt x="0" y="826902"/>
                  </a:lnTo>
                  <a:cubicBezTo>
                    <a:pt x="19011" y="627726"/>
                    <a:pt x="-9601" y="372317"/>
                    <a:pt x="0" y="236262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3965"/>
                        <a:gd name="adj2" fmla="val 7301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D76955B0-E0D5-4617-BACC-46CB98E44791}"/>
                </a:ext>
              </a:extLst>
            </p:cNvPr>
            <p:cNvSpPr txBox="1">
              <a:spLocks/>
            </p:cNvSpPr>
            <p:nvPr/>
          </p:nvSpPr>
          <p:spPr>
            <a:xfrm>
              <a:off x="4244934" y="3119201"/>
              <a:ext cx="3421761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600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3600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trừ</a:t>
              </a:r>
              <a:r>
                <a:rPr lang="en-US" sz="3600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endParaRPr lang="vi-VN" sz="36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0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4140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42EE8B-5858-BE7A-83FD-AC01E7540683}"/>
              </a:ext>
            </a:extLst>
          </p:cNvPr>
          <p:cNvGrpSpPr/>
          <p:nvPr/>
        </p:nvGrpSpPr>
        <p:grpSpPr>
          <a:xfrm>
            <a:off x="3577585" y="2799000"/>
            <a:ext cx="5036829" cy="3600000"/>
            <a:chOff x="3577585" y="2799000"/>
            <a:chExt cx="5036829" cy="3600000"/>
          </a:xfrm>
        </p:grpSpPr>
        <p:pic>
          <p:nvPicPr>
            <p:cNvPr id="11" name="Picture 10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B7EE06A-755B-0DDA-D88B-2C0AA3C30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7585" y="2799000"/>
              <a:ext cx="5036829" cy="360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9CFA9E-B2CE-319F-82E6-EBC711F7E996}"/>
                </a:ext>
              </a:extLst>
            </p:cNvPr>
            <p:cNvSpPr txBox="1"/>
            <p:nvPr/>
          </p:nvSpPr>
          <p:spPr>
            <a:xfrm>
              <a:off x="4330698" y="3800504"/>
              <a:ext cx="353060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Thực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hiện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phép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tính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vào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bảng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nhé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!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260C6FD-05CC-773E-A1C3-D964E2626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996" y="2799000"/>
            <a:ext cx="2251192" cy="36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ACA982-CD5D-F067-683D-B90A92D3F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403" y="2799000"/>
            <a:ext cx="24896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77C2E5F-257D-A362-3A79-7AE5761C30A2}"/>
              </a:ext>
            </a:extLst>
          </p:cNvPr>
          <p:cNvSpPr/>
          <p:nvPr/>
        </p:nvSpPr>
        <p:spPr>
          <a:xfrm>
            <a:off x="8944377" y="498215"/>
            <a:ext cx="288000" cy="2160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87531D-6040-B61A-E105-BB22412D322F}"/>
              </a:ext>
            </a:extLst>
          </p:cNvPr>
          <p:cNvSpPr/>
          <p:nvPr/>
        </p:nvSpPr>
        <p:spPr>
          <a:xfrm>
            <a:off x="8656650" y="498215"/>
            <a:ext cx="288000" cy="2160000"/>
          </a:xfrm>
          <a:prstGeom prst="roundRect">
            <a:avLst/>
          </a:prstGeom>
          <a:solidFill>
            <a:srgbClr val="FF33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E3AD54-540D-BC11-C4CF-425452C6E90B}"/>
              </a:ext>
            </a:extLst>
          </p:cNvPr>
          <p:cNvSpPr/>
          <p:nvPr/>
        </p:nvSpPr>
        <p:spPr>
          <a:xfrm>
            <a:off x="8368611" y="498215"/>
            <a:ext cx="288000" cy="21600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9030C6-645A-7324-EB37-C6DE0309C3EB}"/>
              </a:ext>
            </a:extLst>
          </p:cNvPr>
          <p:cNvSpPr/>
          <p:nvPr/>
        </p:nvSpPr>
        <p:spPr>
          <a:xfrm>
            <a:off x="8084562" y="498215"/>
            <a:ext cx="288000" cy="216000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E308F4-694B-9B38-B04D-49C218558DEF}"/>
              </a:ext>
            </a:extLst>
          </p:cNvPr>
          <p:cNvSpPr txBox="1"/>
          <p:nvPr/>
        </p:nvSpPr>
        <p:spPr>
          <a:xfrm>
            <a:off x="7883577" y="448775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4140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7205A-8105-8E05-1FA8-F1982B534DFF}"/>
              </a:ext>
            </a:extLst>
          </p:cNvPr>
          <p:cNvSpPr txBox="1"/>
          <p:nvPr/>
        </p:nvSpPr>
        <p:spPr>
          <a:xfrm>
            <a:off x="7883577" y="1218216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1421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17EB5F-97E4-779F-5E54-1646BD8FF8EE}"/>
              </a:ext>
            </a:extLst>
          </p:cNvPr>
          <p:cNvSpPr txBox="1"/>
          <p:nvPr/>
        </p:nvSpPr>
        <p:spPr>
          <a:xfrm>
            <a:off x="7548297" y="771940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87CF83-00D7-EBE9-C24A-53920C9DB24D}"/>
              </a:ext>
            </a:extLst>
          </p:cNvPr>
          <p:cNvCxnSpPr>
            <a:cxnSpLocks/>
          </p:cNvCxnSpPr>
          <p:nvPr/>
        </p:nvCxnSpPr>
        <p:spPr>
          <a:xfrm>
            <a:off x="8026377" y="1987657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BD12BB-EA27-AF0F-BD44-FF87B88E6949}"/>
              </a:ext>
            </a:extLst>
          </p:cNvPr>
          <p:cNvSpPr txBox="1"/>
          <p:nvPr/>
        </p:nvSpPr>
        <p:spPr>
          <a:xfrm>
            <a:off x="8944377" y="1987650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7644BC-8CB6-A533-BE79-9928C883C0E3}"/>
              </a:ext>
            </a:extLst>
          </p:cNvPr>
          <p:cNvSpPr txBox="1"/>
          <p:nvPr/>
        </p:nvSpPr>
        <p:spPr>
          <a:xfrm>
            <a:off x="8656377" y="1987650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6A07E0-194D-1E02-3B33-025575025F12}"/>
              </a:ext>
            </a:extLst>
          </p:cNvPr>
          <p:cNvSpPr txBox="1"/>
          <p:nvPr/>
        </p:nvSpPr>
        <p:spPr>
          <a:xfrm>
            <a:off x="8368377" y="1987650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DEE880-FA7F-E321-6222-292F53775116}"/>
              </a:ext>
            </a:extLst>
          </p:cNvPr>
          <p:cNvSpPr txBox="1"/>
          <p:nvPr/>
        </p:nvSpPr>
        <p:spPr>
          <a:xfrm>
            <a:off x="8073249" y="1987650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4140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50C5E0-FF76-5BCF-B453-6B9E71DC7B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b="26815"/>
          <a:stretch/>
        </p:blipFill>
        <p:spPr>
          <a:xfrm>
            <a:off x="2604093" y="3553398"/>
            <a:ext cx="2885627" cy="295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3B3203-3E09-1EBE-71C3-4492A31255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773" b="26815"/>
          <a:stretch/>
        </p:blipFill>
        <p:spPr>
          <a:xfrm>
            <a:off x="138313" y="3537000"/>
            <a:ext cx="2885627" cy="2952000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5DE2685D-7563-DDF0-68B2-9AD61BF2FF90}"/>
              </a:ext>
            </a:extLst>
          </p:cNvPr>
          <p:cNvSpPr/>
          <p:nvPr/>
        </p:nvSpPr>
        <p:spPr>
          <a:xfrm>
            <a:off x="501127" y="2708999"/>
            <a:ext cx="2160000" cy="972000"/>
          </a:xfrm>
          <a:prstGeom prst="wedgeEllipseCallout">
            <a:avLst>
              <a:gd name="adj1" fmla="val 6381"/>
              <a:gd name="adj2" fmla="val 78179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Trình bày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DD1AB554-54EC-82EF-3B73-B4F5E4DEB93A}"/>
              </a:ext>
            </a:extLst>
          </p:cNvPr>
          <p:cNvSpPr/>
          <p:nvPr/>
        </p:nvSpPr>
        <p:spPr>
          <a:xfrm flipH="1">
            <a:off x="3141615" y="2620345"/>
            <a:ext cx="2160000" cy="972000"/>
          </a:xfrm>
          <a:prstGeom prst="wedgeEllipseCallout">
            <a:avLst>
              <a:gd name="adj1" fmla="val 7389"/>
              <a:gd name="adj2" fmla="val 72579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Nhận xét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DBEA32-21D8-40F0-2E1B-7E7CEE781685}"/>
              </a:ext>
            </a:extLst>
          </p:cNvPr>
          <p:cNvSpPr/>
          <p:nvPr/>
        </p:nvSpPr>
        <p:spPr>
          <a:xfrm>
            <a:off x="5126907" y="3565455"/>
            <a:ext cx="6598454" cy="2880000"/>
          </a:xfrm>
          <a:custGeom>
            <a:avLst/>
            <a:gdLst>
              <a:gd name="connsiteX0" fmla="*/ 0 w 6598454"/>
              <a:gd name="connsiteY0" fmla="*/ 480010 h 2880000"/>
              <a:gd name="connsiteX1" fmla="*/ 480010 w 6598454"/>
              <a:gd name="connsiteY1" fmla="*/ 0 h 2880000"/>
              <a:gd name="connsiteX2" fmla="*/ 6118444 w 6598454"/>
              <a:gd name="connsiteY2" fmla="*/ 0 h 2880000"/>
              <a:gd name="connsiteX3" fmla="*/ 6598454 w 6598454"/>
              <a:gd name="connsiteY3" fmla="*/ 480010 h 2880000"/>
              <a:gd name="connsiteX4" fmla="*/ 6598454 w 6598454"/>
              <a:gd name="connsiteY4" fmla="*/ 2399990 h 2880000"/>
              <a:gd name="connsiteX5" fmla="*/ 6118444 w 6598454"/>
              <a:gd name="connsiteY5" fmla="*/ 2880000 h 2880000"/>
              <a:gd name="connsiteX6" fmla="*/ 480010 w 6598454"/>
              <a:gd name="connsiteY6" fmla="*/ 2880000 h 2880000"/>
              <a:gd name="connsiteX7" fmla="*/ 0 w 6598454"/>
              <a:gd name="connsiteY7" fmla="*/ 2399990 h 2880000"/>
              <a:gd name="connsiteX8" fmla="*/ 0 w 6598454"/>
              <a:gd name="connsiteY8" fmla="*/ 48001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8454" h="2880000" fill="none" extrusionOk="0">
                <a:moveTo>
                  <a:pt x="0" y="480010"/>
                </a:moveTo>
                <a:cubicBezTo>
                  <a:pt x="12761" y="218978"/>
                  <a:pt x="223158" y="-14917"/>
                  <a:pt x="480010" y="0"/>
                </a:cubicBezTo>
                <a:cubicBezTo>
                  <a:pt x="3153443" y="-142855"/>
                  <a:pt x="4108473" y="-20376"/>
                  <a:pt x="6118444" y="0"/>
                </a:cubicBezTo>
                <a:cubicBezTo>
                  <a:pt x="6399271" y="-20903"/>
                  <a:pt x="6605741" y="227999"/>
                  <a:pt x="6598454" y="480010"/>
                </a:cubicBezTo>
                <a:cubicBezTo>
                  <a:pt x="6587000" y="1017891"/>
                  <a:pt x="6760468" y="2014079"/>
                  <a:pt x="6598454" y="2399990"/>
                </a:cubicBezTo>
                <a:cubicBezTo>
                  <a:pt x="6594055" y="2664748"/>
                  <a:pt x="6368609" y="2904927"/>
                  <a:pt x="6118444" y="2880000"/>
                </a:cubicBezTo>
                <a:cubicBezTo>
                  <a:pt x="4454666" y="2823399"/>
                  <a:pt x="2673391" y="3031594"/>
                  <a:pt x="480010" y="2880000"/>
                </a:cubicBezTo>
                <a:cubicBezTo>
                  <a:pt x="182700" y="2871266"/>
                  <a:pt x="-3312" y="2684177"/>
                  <a:pt x="0" y="2399990"/>
                </a:cubicBezTo>
                <a:cubicBezTo>
                  <a:pt x="49391" y="1862365"/>
                  <a:pt x="-42501" y="1376466"/>
                  <a:pt x="0" y="480010"/>
                </a:cubicBezTo>
                <a:close/>
              </a:path>
              <a:path w="6598454" h="2880000" stroke="0" extrusionOk="0">
                <a:moveTo>
                  <a:pt x="0" y="480010"/>
                </a:moveTo>
                <a:cubicBezTo>
                  <a:pt x="-1656" y="218742"/>
                  <a:pt x="226312" y="35624"/>
                  <a:pt x="480010" y="0"/>
                </a:cubicBezTo>
                <a:cubicBezTo>
                  <a:pt x="1057055" y="-92806"/>
                  <a:pt x="5451041" y="107263"/>
                  <a:pt x="6118444" y="0"/>
                </a:cubicBezTo>
                <a:cubicBezTo>
                  <a:pt x="6400618" y="3806"/>
                  <a:pt x="6638748" y="185182"/>
                  <a:pt x="6598454" y="480010"/>
                </a:cubicBezTo>
                <a:cubicBezTo>
                  <a:pt x="6765462" y="1361626"/>
                  <a:pt x="6444331" y="1708376"/>
                  <a:pt x="6598454" y="2399990"/>
                </a:cubicBezTo>
                <a:cubicBezTo>
                  <a:pt x="6632129" y="2683859"/>
                  <a:pt x="6378557" y="2831739"/>
                  <a:pt x="6118444" y="2880000"/>
                </a:cubicBezTo>
                <a:cubicBezTo>
                  <a:pt x="4785163" y="2937770"/>
                  <a:pt x="2647137" y="2851671"/>
                  <a:pt x="480010" y="2880000"/>
                </a:cubicBezTo>
                <a:cubicBezTo>
                  <a:pt x="228903" y="2905789"/>
                  <a:pt x="9165" y="2675398"/>
                  <a:pt x="0" y="2399990"/>
                </a:cubicBezTo>
                <a:cubicBezTo>
                  <a:pt x="74735" y="1783729"/>
                  <a:pt x="-89382" y="676240"/>
                  <a:pt x="0" y="480010"/>
                </a:cubicBezTo>
                <a:close/>
              </a:path>
            </a:pathLst>
          </a:custGeom>
          <a:solidFill>
            <a:srgbClr val="BC59D3"/>
          </a:solidFill>
          <a:ln w="38100">
            <a:solidFill>
              <a:schemeClr val="bg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387412809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4049F6-0D08-C218-4CAC-8EB4AD9E9209}"/>
              </a:ext>
            </a:extLst>
          </p:cNvPr>
          <p:cNvSpPr txBox="1"/>
          <p:nvPr/>
        </p:nvSpPr>
        <p:spPr>
          <a:xfrm>
            <a:off x="5254482" y="3655647"/>
            <a:ext cx="63975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</a:t>
            </a:r>
            <a:r>
              <a:rPr lang="en-US" sz="2800" b="1" dirty="0">
                <a:solidFill>
                  <a:schemeClr val="bg1"/>
                </a:solidFill>
              </a:rPr>
              <a:t> 0 </a:t>
            </a:r>
            <a:r>
              <a:rPr lang="en-US" sz="2800" b="1" dirty="0" err="1">
                <a:solidFill>
                  <a:schemeClr val="bg1"/>
                </a:solidFill>
              </a:rPr>
              <a:t>không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được</a:t>
            </a:r>
            <a:r>
              <a:rPr lang="en-US" sz="2800" b="1" dirty="0">
                <a:solidFill>
                  <a:schemeClr val="bg1"/>
                </a:solidFill>
              </a:rPr>
              <a:t> 1, </a:t>
            </a:r>
            <a:r>
              <a:rPr lang="en-US" sz="2800" b="1" dirty="0" err="1">
                <a:solidFill>
                  <a:schemeClr val="bg1"/>
                </a:solidFill>
              </a:rPr>
              <a:t>lấy</a:t>
            </a:r>
            <a:r>
              <a:rPr lang="en-US" sz="2800" b="1" dirty="0">
                <a:solidFill>
                  <a:schemeClr val="bg1"/>
                </a:solidFill>
              </a:rPr>
              <a:t> 10 </a:t>
            </a:r>
            <a:r>
              <a:rPr lang="en-US" sz="2800" b="1" dirty="0" err="1">
                <a:solidFill>
                  <a:schemeClr val="bg1"/>
                </a:solidFill>
              </a:rPr>
              <a:t>trừ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9, </a:t>
            </a:r>
            <a:r>
              <a:rPr lang="en-US" sz="2800" b="1" dirty="0" err="1">
                <a:solidFill>
                  <a:schemeClr val="bg1"/>
                </a:solidFill>
              </a:rPr>
              <a:t>viết</a:t>
            </a:r>
            <a:r>
              <a:rPr lang="en-US" sz="2800" b="1" dirty="0">
                <a:solidFill>
                  <a:schemeClr val="bg1"/>
                </a:solidFill>
              </a:rPr>
              <a:t> 9, </a:t>
            </a:r>
            <a:r>
              <a:rPr lang="en-US" sz="2800" b="1" dirty="0" err="1">
                <a:solidFill>
                  <a:srgbClr val="FFFF00"/>
                </a:solidFill>
              </a:rPr>
              <a:t>nhớ</a:t>
            </a:r>
            <a:r>
              <a:rPr lang="en-US" sz="2800" b="1" dirty="0">
                <a:solidFill>
                  <a:srgbClr val="FFFF00"/>
                </a:solidFill>
              </a:rPr>
              <a:t> 1.</a:t>
            </a: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2800" b="1" dirty="0">
                <a:solidFill>
                  <a:schemeClr val="bg1"/>
                </a:solidFill>
              </a:rPr>
              <a:t>2 </a:t>
            </a:r>
            <a:r>
              <a:rPr lang="en-US" sz="2800" b="1" dirty="0" err="1">
                <a:solidFill>
                  <a:schemeClr val="bg1"/>
                </a:solidFill>
              </a:rPr>
              <a:t>thêm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3, 4 </a:t>
            </a:r>
            <a:r>
              <a:rPr lang="en-US" sz="2800" b="1" dirty="0" err="1">
                <a:solidFill>
                  <a:schemeClr val="bg1"/>
                </a:solidFill>
              </a:rPr>
              <a:t>trừ</a:t>
            </a:r>
            <a:r>
              <a:rPr lang="en-US" sz="2800" b="1" dirty="0">
                <a:solidFill>
                  <a:schemeClr val="bg1"/>
                </a:solidFill>
              </a:rPr>
              <a:t> 3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1, </a:t>
            </a:r>
            <a:r>
              <a:rPr lang="en-US" sz="2800" b="1" dirty="0" err="1">
                <a:solidFill>
                  <a:schemeClr val="bg1"/>
                </a:solidFill>
              </a:rPr>
              <a:t>viết</a:t>
            </a:r>
            <a:r>
              <a:rPr lang="en-US" sz="2800" b="1" dirty="0">
                <a:solidFill>
                  <a:schemeClr val="bg1"/>
                </a:solidFill>
              </a:rPr>
              <a:t> 1.</a:t>
            </a: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1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không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trừ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được</a:t>
            </a:r>
            <a:r>
              <a:rPr lang="en-US" sz="2800" b="1" dirty="0">
                <a:solidFill>
                  <a:schemeClr val="bg1"/>
                </a:solidFill>
              </a:rPr>
              <a:t> 4, </a:t>
            </a:r>
            <a:r>
              <a:rPr lang="en-US" sz="2800" b="1" dirty="0" err="1">
                <a:solidFill>
                  <a:schemeClr val="bg1"/>
                </a:solidFill>
              </a:rPr>
              <a:t>lấy</a:t>
            </a:r>
            <a:r>
              <a:rPr lang="en-US" sz="2800" b="1" dirty="0">
                <a:solidFill>
                  <a:schemeClr val="bg1"/>
                </a:solidFill>
              </a:rPr>
              <a:t> 11 </a:t>
            </a:r>
            <a:r>
              <a:rPr lang="en-US" sz="2800" b="1" dirty="0" err="1">
                <a:solidFill>
                  <a:schemeClr val="bg1"/>
                </a:solidFill>
              </a:rPr>
              <a:t>trừ</a:t>
            </a:r>
            <a:r>
              <a:rPr lang="en-US" sz="2800" b="1" dirty="0">
                <a:solidFill>
                  <a:schemeClr val="bg1"/>
                </a:solidFill>
              </a:rPr>
              <a:t> 4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7, </a:t>
            </a:r>
            <a:r>
              <a:rPr lang="en-US" sz="2800" b="1" dirty="0" err="1">
                <a:solidFill>
                  <a:schemeClr val="bg1"/>
                </a:solidFill>
              </a:rPr>
              <a:t>viết</a:t>
            </a:r>
            <a:r>
              <a:rPr lang="en-US" sz="2800" b="1" dirty="0">
                <a:solidFill>
                  <a:schemeClr val="bg1"/>
                </a:solidFill>
              </a:rPr>
              <a:t> 7, </a:t>
            </a:r>
            <a:r>
              <a:rPr lang="en-US" sz="2800" b="1" dirty="0" err="1">
                <a:solidFill>
                  <a:srgbClr val="FFFF00"/>
                </a:solidFill>
              </a:rPr>
              <a:t>nhớ</a:t>
            </a:r>
            <a:r>
              <a:rPr lang="en-US" sz="2800" b="1" dirty="0">
                <a:solidFill>
                  <a:srgbClr val="FFFF00"/>
                </a:solidFill>
              </a:rPr>
              <a:t> 1.</a:t>
            </a:r>
          </a:p>
          <a:p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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1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thêm</a:t>
            </a:r>
            <a:r>
              <a:rPr lang="en-US" sz="2800" b="1" dirty="0">
                <a:solidFill>
                  <a:schemeClr val="bg1"/>
                </a:solidFill>
              </a:rPr>
              <a:t> 1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2, 4 </a:t>
            </a:r>
            <a:r>
              <a:rPr lang="en-US" sz="2800" b="1" dirty="0" err="1">
                <a:solidFill>
                  <a:schemeClr val="bg1"/>
                </a:solidFill>
              </a:rPr>
              <a:t>trừ</a:t>
            </a:r>
            <a:r>
              <a:rPr lang="en-US" sz="2800" b="1" dirty="0">
                <a:solidFill>
                  <a:schemeClr val="bg1"/>
                </a:solidFill>
              </a:rPr>
              <a:t> 2 </a:t>
            </a:r>
            <a:r>
              <a:rPr lang="en-US" sz="2800" b="1" dirty="0" err="1">
                <a:solidFill>
                  <a:schemeClr val="bg1"/>
                </a:solidFill>
              </a:rPr>
              <a:t>bằng</a:t>
            </a:r>
            <a:r>
              <a:rPr lang="en-US" sz="2800" b="1" dirty="0">
                <a:solidFill>
                  <a:schemeClr val="bg1"/>
                </a:solidFill>
              </a:rPr>
              <a:t> 2, </a:t>
            </a:r>
            <a:r>
              <a:rPr lang="en-US" sz="2800" b="1" dirty="0" err="1">
                <a:solidFill>
                  <a:schemeClr val="bg1"/>
                </a:solidFill>
              </a:rPr>
              <a:t>viết</a:t>
            </a:r>
            <a:r>
              <a:rPr lang="en-US" sz="2800" b="1" dirty="0">
                <a:solidFill>
                  <a:schemeClr val="bg1"/>
                </a:solidFill>
              </a:rPr>
              <a:t> 2.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F75608-0FAC-E745-26FC-93ABDAE8C91A}"/>
              </a:ext>
            </a:extLst>
          </p:cNvPr>
          <p:cNvSpPr txBox="1"/>
          <p:nvPr/>
        </p:nvSpPr>
        <p:spPr>
          <a:xfrm>
            <a:off x="6442778" y="2727011"/>
            <a:ext cx="442719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4140 – 1421 = 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2719</a:t>
            </a:r>
          </a:p>
        </p:txBody>
      </p:sp>
    </p:spTree>
    <p:extLst>
      <p:ext uri="{BB962C8B-B14F-4D97-AF65-F5344CB8AC3E}">
        <p14:creationId xmlns:p14="http://schemas.microsoft.com/office/powerpoint/2010/main" val="34244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18" grpId="0" animBg="1"/>
          <p:bldP spid="19" grpId="0" animBg="1"/>
          <p:bldP spid="33" grpId="0"/>
          <p:bldP spid="34" grpId="0"/>
          <p:bldP spid="35" grpId="0"/>
          <p:bldP spid="20" grpId="0"/>
          <p:bldP spid="21" grpId="0"/>
          <p:bldP spid="22" grpId="0"/>
          <p:bldP spid="23" grpId="0"/>
          <p:bldP spid="12" grpId="0" animBg="1"/>
          <p:bldP spid="13" grpId="0" animBg="1"/>
          <p:bldP spid="25" grpId="0" animBg="1"/>
          <p:bldP spid="26" grpId="0" uiExpand="1" build="p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7" grpId="0" animBg="1"/>
          <p:bldP spid="18" grpId="0" animBg="1"/>
          <p:bldP spid="19" grpId="0" animBg="1"/>
          <p:bldP spid="33" grpId="0"/>
          <p:bldP spid="34" grpId="0"/>
          <p:bldP spid="35" grpId="0"/>
          <p:bldP spid="20" grpId="0"/>
          <p:bldP spid="21" grpId="0"/>
          <p:bldP spid="22" grpId="0"/>
          <p:bldP spid="23" grpId="0"/>
          <p:bldP spid="12" grpId="0" animBg="1"/>
          <p:bldP spid="13" grpId="0" animBg="1"/>
          <p:bldP spid="25" grpId="0" animBg="1"/>
          <p:bldP spid="26" grpId="0" uiExpand="1" build="p"/>
          <p:bldP spid="2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4140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B31-0317-1758-F6D4-4B784895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F1A33EF1-A7BC-31CB-F921-1926D28ECDC1}"/>
              </a:ext>
            </a:extLst>
          </p:cNvPr>
          <p:cNvGrpSpPr/>
          <p:nvPr/>
        </p:nvGrpSpPr>
        <p:grpSpPr>
          <a:xfrm>
            <a:off x="6575787" y="620999"/>
            <a:ext cx="4860000" cy="2700000"/>
            <a:chOff x="-429966" y="3111244"/>
            <a:chExt cx="7494272" cy="258348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80198DE4-156D-DED4-E77F-8FDA4C2615EB}"/>
                </a:ext>
              </a:extLst>
            </p:cNvPr>
            <p:cNvSpPr/>
            <p:nvPr/>
          </p:nvSpPr>
          <p:spPr>
            <a:xfrm flipH="1">
              <a:off x="-429966" y="3111244"/>
              <a:ext cx="7494272" cy="2583480"/>
            </a:xfrm>
            <a:custGeom>
              <a:avLst/>
              <a:gdLst>
                <a:gd name="connsiteX0" fmla="*/ 0 w 7494272"/>
                <a:gd name="connsiteY0" fmla="*/ 430589 h 2583480"/>
                <a:gd name="connsiteX1" fmla="*/ 430589 w 7494272"/>
                <a:gd name="connsiteY1" fmla="*/ 0 h 2583480"/>
                <a:gd name="connsiteX2" fmla="*/ 4371659 w 7494272"/>
                <a:gd name="connsiteY2" fmla="*/ 0 h 2583480"/>
                <a:gd name="connsiteX3" fmla="*/ 4371659 w 7494272"/>
                <a:gd name="connsiteY3" fmla="*/ 0 h 2583480"/>
                <a:gd name="connsiteX4" fmla="*/ 6245227 w 7494272"/>
                <a:gd name="connsiteY4" fmla="*/ 0 h 2583480"/>
                <a:gd name="connsiteX5" fmla="*/ 7063683 w 7494272"/>
                <a:gd name="connsiteY5" fmla="*/ 0 h 2583480"/>
                <a:gd name="connsiteX6" fmla="*/ 7494272 w 7494272"/>
                <a:gd name="connsiteY6" fmla="*/ 430589 h 2583480"/>
                <a:gd name="connsiteX7" fmla="*/ 7494272 w 7494272"/>
                <a:gd name="connsiteY7" fmla="*/ 1507030 h 2583480"/>
                <a:gd name="connsiteX8" fmla="*/ 7494272 w 7494272"/>
                <a:gd name="connsiteY8" fmla="*/ 1507030 h 2583480"/>
                <a:gd name="connsiteX9" fmla="*/ 7494272 w 7494272"/>
                <a:gd name="connsiteY9" fmla="*/ 2152900 h 2583480"/>
                <a:gd name="connsiteX10" fmla="*/ 7494272 w 7494272"/>
                <a:gd name="connsiteY10" fmla="*/ 2152891 h 2583480"/>
                <a:gd name="connsiteX11" fmla="*/ 7063683 w 7494272"/>
                <a:gd name="connsiteY11" fmla="*/ 2583480 h 2583480"/>
                <a:gd name="connsiteX12" fmla="*/ 6245227 w 7494272"/>
                <a:gd name="connsiteY12" fmla="*/ 2583480 h 2583480"/>
                <a:gd name="connsiteX13" fmla="*/ 3759801 w 7494272"/>
                <a:gd name="connsiteY13" fmla="*/ 2995752 h 2583480"/>
                <a:gd name="connsiteX14" fmla="*/ 4371659 w 7494272"/>
                <a:gd name="connsiteY14" fmla="*/ 2583480 h 2583480"/>
                <a:gd name="connsiteX15" fmla="*/ 430589 w 7494272"/>
                <a:gd name="connsiteY15" fmla="*/ 2583480 h 2583480"/>
                <a:gd name="connsiteX16" fmla="*/ 0 w 7494272"/>
                <a:gd name="connsiteY16" fmla="*/ 2152891 h 2583480"/>
                <a:gd name="connsiteX17" fmla="*/ 0 w 7494272"/>
                <a:gd name="connsiteY17" fmla="*/ 2152900 h 2583480"/>
                <a:gd name="connsiteX18" fmla="*/ 0 w 7494272"/>
                <a:gd name="connsiteY18" fmla="*/ 1507030 h 2583480"/>
                <a:gd name="connsiteX19" fmla="*/ 0 w 7494272"/>
                <a:gd name="connsiteY19" fmla="*/ 1507030 h 2583480"/>
                <a:gd name="connsiteX20" fmla="*/ 0 w 7494272"/>
                <a:gd name="connsiteY20" fmla="*/ 430589 h 258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94272" h="2583480" fill="none" extrusionOk="0">
                  <a:moveTo>
                    <a:pt x="0" y="430589"/>
                  </a:moveTo>
                  <a:cubicBezTo>
                    <a:pt x="-12239" y="205053"/>
                    <a:pt x="201436" y="-2400"/>
                    <a:pt x="430589" y="0"/>
                  </a:cubicBezTo>
                  <a:cubicBezTo>
                    <a:pt x="2224283" y="-50189"/>
                    <a:pt x="2662827" y="-24614"/>
                    <a:pt x="4371659" y="0"/>
                  </a:cubicBezTo>
                  <a:lnTo>
                    <a:pt x="4371659" y="0"/>
                  </a:lnTo>
                  <a:cubicBezTo>
                    <a:pt x="5198361" y="143931"/>
                    <a:pt x="5932934" y="-122089"/>
                    <a:pt x="6245227" y="0"/>
                  </a:cubicBezTo>
                  <a:cubicBezTo>
                    <a:pt x="6418597" y="50090"/>
                    <a:pt x="6747323" y="30228"/>
                    <a:pt x="7063683" y="0"/>
                  </a:cubicBezTo>
                  <a:cubicBezTo>
                    <a:pt x="7296857" y="23948"/>
                    <a:pt x="7501550" y="202260"/>
                    <a:pt x="7494272" y="430589"/>
                  </a:cubicBezTo>
                  <a:cubicBezTo>
                    <a:pt x="7530630" y="683412"/>
                    <a:pt x="7457735" y="1385723"/>
                    <a:pt x="7494272" y="1507030"/>
                  </a:cubicBezTo>
                  <a:lnTo>
                    <a:pt x="7494272" y="1507030"/>
                  </a:lnTo>
                  <a:cubicBezTo>
                    <a:pt x="7521801" y="1691423"/>
                    <a:pt x="7443547" y="1978059"/>
                    <a:pt x="7494272" y="2152900"/>
                  </a:cubicBezTo>
                  <a:lnTo>
                    <a:pt x="7494272" y="2152891"/>
                  </a:lnTo>
                  <a:cubicBezTo>
                    <a:pt x="7496411" y="2378655"/>
                    <a:pt x="7318101" y="2542813"/>
                    <a:pt x="7063683" y="2583480"/>
                  </a:cubicBezTo>
                  <a:cubicBezTo>
                    <a:pt x="6856511" y="2613498"/>
                    <a:pt x="6567982" y="2559197"/>
                    <a:pt x="6245227" y="2583480"/>
                  </a:cubicBezTo>
                  <a:cubicBezTo>
                    <a:pt x="5666043" y="2571617"/>
                    <a:pt x="4014485" y="2886430"/>
                    <a:pt x="3759801" y="2995752"/>
                  </a:cubicBezTo>
                  <a:cubicBezTo>
                    <a:pt x="4015702" y="2871643"/>
                    <a:pt x="4175040" y="2778833"/>
                    <a:pt x="4371659" y="2583480"/>
                  </a:cubicBezTo>
                  <a:cubicBezTo>
                    <a:pt x="3964747" y="2506518"/>
                    <a:pt x="2275092" y="2554421"/>
                    <a:pt x="430589" y="2583480"/>
                  </a:cubicBezTo>
                  <a:cubicBezTo>
                    <a:pt x="193081" y="2572071"/>
                    <a:pt x="17727" y="2362211"/>
                    <a:pt x="0" y="2152891"/>
                  </a:cubicBezTo>
                  <a:lnTo>
                    <a:pt x="0" y="2152900"/>
                  </a:lnTo>
                  <a:cubicBezTo>
                    <a:pt x="54443" y="2020630"/>
                    <a:pt x="8509" y="1808193"/>
                    <a:pt x="0" y="1507030"/>
                  </a:cubicBezTo>
                  <a:lnTo>
                    <a:pt x="0" y="1507030"/>
                  </a:lnTo>
                  <a:cubicBezTo>
                    <a:pt x="-50591" y="997131"/>
                    <a:pt x="-80772" y="823396"/>
                    <a:pt x="0" y="430589"/>
                  </a:cubicBezTo>
                  <a:close/>
                </a:path>
                <a:path w="7494272" h="2583480" stroke="0" extrusionOk="0">
                  <a:moveTo>
                    <a:pt x="0" y="430589"/>
                  </a:moveTo>
                  <a:cubicBezTo>
                    <a:pt x="37426" y="197225"/>
                    <a:pt x="171258" y="-28958"/>
                    <a:pt x="430589" y="0"/>
                  </a:cubicBezTo>
                  <a:cubicBezTo>
                    <a:pt x="2163582" y="-136090"/>
                    <a:pt x="3331559" y="117287"/>
                    <a:pt x="4371659" y="0"/>
                  </a:cubicBezTo>
                  <a:lnTo>
                    <a:pt x="4371659" y="0"/>
                  </a:lnTo>
                  <a:cubicBezTo>
                    <a:pt x="4825743" y="-110340"/>
                    <a:pt x="5515014" y="-64293"/>
                    <a:pt x="6245227" y="0"/>
                  </a:cubicBezTo>
                  <a:cubicBezTo>
                    <a:pt x="6423956" y="-56749"/>
                    <a:pt x="6895207" y="6501"/>
                    <a:pt x="7063683" y="0"/>
                  </a:cubicBezTo>
                  <a:cubicBezTo>
                    <a:pt x="7297574" y="-1577"/>
                    <a:pt x="7538867" y="202970"/>
                    <a:pt x="7494272" y="430589"/>
                  </a:cubicBezTo>
                  <a:cubicBezTo>
                    <a:pt x="7413297" y="696830"/>
                    <a:pt x="7486054" y="1382528"/>
                    <a:pt x="7494272" y="1507030"/>
                  </a:cubicBezTo>
                  <a:lnTo>
                    <a:pt x="7494272" y="1507030"/>
                  </a:lnTo>
                  <a:cubicBezTo>
                    <a:pt x="7527654" y="1654698"/>
                    <a:pt x="7484809" y="1895764"/>
                    <a:pt x="7494272" y="2152900"/>
                  </a:cubicBezTo>
                  <a:lnTo>
                    <a:pt x="7494272" y="2152891"/>
                  </a:lnTo>
                  <a:cubicBezTo>
                    <a:pt x="7468656" y="2365528"/>
                    <a:pt x="7305459" y="2588063"/>
                    <a:pt x="7063683" y="2583480"/>
                  </a:cubicBezTo>
                  <a:cubicBezTo>
                    <a:pt x="6723956" y="2532237"/>
                    <a:pt x="6381073" y="2604639"/>
                    <a:pt x="6245227" y="2583480"/>
                  </a:cubicBezTo>
                  <a:cubicBezTo>
                    <a:pt x="5734636" y="2521108"/>
                    <a:pt x="4765482" y="2864492"/>
                    <a:pt x="3759801" y="2995752"/>
                  </a:cubicBezTo>
                  <a:cubicBezTo>
                    <a:pt x="3994592" y="2766540"/>
                    <a:pt x="4155530" y="2792242"/>
                    <a:pt x="4371659" y="2583480"/>
                  </a:cubicBezTo>
                  <a:cubicBezTo>
                    <a:pt x="2785860" y="2427847"/>
                    <a:pt x="1960348" y="2606946"/>
                    <a:pt x="430589" y="2583480"/>
                  </a:cubicBezTo>
                  <a:cubicBezTo>
                    <a:pt x="151041" y="2565653"/>
                    <a:pt x="32539" y="2370642"/>
                    <a:pt x="0" y="2152891"/>
                  </a:cubicBezTo>
                  <a:lnTo>
                    <a:pt x="0" y="2152900"/>
                  </a:lnTo>
                  <a:cubicBezTo>
                    <a:pt x="-30686" y="1928846"/>
                    <a:pt x="33102" y="1622544"/>
                    <a:pt x="0" y="1507030"/>
                  </a:cubicBezTo>
                  <a:lnTo>
                    <a:pt x="0" y="1507030"/>
                  </a:lnTo>
                  <a:cubicBezTo>
                    <a:pt x="-89556" y="970406"/>
                    <a:pt x="-23449" y="581748"/>
                    <a:pt x="0" y="430589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6F1E9956-21C3-5ED8-9FF3-4CB9B0EEB4C3}"/>
                </a:ext>
              </a:extLst>
            </p:cNvPr>
            <p:cNvSpPr txBox="1">
              <a:spLocks/>
            </p:cNvSpPr>
            <p:nvPr/>
          </p:nvSpPr>
          <p:spPr>
            <a:xfrm>
              <a:off x="-58969" y="3210831"/>
              <a:ext cx="6803536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 theo thứ tự từ phải sang trái. </a:t>
              </a:r>
            </a:p>
            <a:p>
              <a:pPr algn="just"/>
              <a:r>
                <a:rPr lang="en-US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200" dirty="0">
                  <a:solidFill>
                    <a:srgbClr val="CC00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 vị trừ đơn vị, chục trừ chục, trăm trừ trăm và nghìn trừ nghìn.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07CFD6-B090-0471-F705-3A24D5F40B4E}"/>
              </a:ext>
            </a:extLst>
          </p:cNvPr>
          <p:cNvSpPr/>
          <p:nvPr/>
        </p:nvSpPr>
        <p:spPr>
          <a:xfrm>
            <a:off x="3613773" y="2868199"/>
            <a:ext cx="288000" cy="2160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982478-C9E9-5157-9128-43D01CA70C1A}"/>
              </a:ext>
            </a:extLst>
          </p:cNvPr>
          <p:cNvSpPr/>
          <p:nvPr/>
        </p:nvSpPr>
        <p:spPr>
          <a:xfrm>
            <a:off x="3326046" y="2868199"/>
            <a:ext cx="288000" cy="2160000"/>
          </a:xfrm>
          <a:prstGeom prst="roundRect">
            <a:avLst/>
          </a:prstGeom>
          <a:solidFill>
            <a:srgbClr val="FF33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0BC885-72FD-0A60-5740-340D0A0444C3}"/>
              </a:ext>
            </a:extLst>
          </p:cNvPr>
          <p:cNvSpPr/>
          <p:nvPr/>
        </p:nvSpPr>
        <p:spPr>
          <a:xfrm>
            <a:off x="3038007" y="2868199"/>
            <a:ext cx="288000" cy="21600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B8ADC-F1E3-01BB-003B-2EE3D1956B69}"/>
              </a:ext>
            </a:extLst>
          </p:cNvPr>
          <p:cNvSpPr/>
          <p:nvPr/>
        </p:nvSpPr>
        <p:spPr>
          <a:xfrm>
            <a:off x="2753958" y="2868199"/>
            <a:ext cx="288000" cy="216000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4F405-1F9B-C823-AC6B-6A563CBC2909}"/>
              </a:ext>
            </a:extLst>
          </p:cNvPr>
          <p:cNvSpPr txBox="1"/>
          <p:nvPr/>
        </p:nvSpPr>
        <p:spPr>
          <a:xfrm>
            <a:off x="2552973" y="2818759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4140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6F0E5D-9387-EE48-E5B5-EB96C1665A74}"/>
              </a:ext>
            </a:extLst>
          </p:cNvPr>
          <p:cNvSpPr txBox="1"/>
          <p:nvPr/>
        </p:nvSpPr>
        <p:spPr>
          <a:xfrm>
            <a:off x="2552973" y="3588200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1421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1F8331-CF44-B0D3-3BA3-9E9E7E223DE6}"/>
              </a:ext>
            </a:extLst>
          </p:cNvPr>
          <p:cNvSpPr txBox="1"/>
          <p:nvPr/>
        </p:nvSpPr>
        <p:spPr>
          <a:xfrm>
            <a:off x="2217693" y="3141924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7E745E-9014-36E0-CF85-B1B3597B1BCD}"/>
              </a:ext>
            </a:extLst>
          </p:cNvPr>
          <p:cNvCxnSpPr>
            <a:cxnSpLocks/>
          </p:cNvCxnSpPr>
          <p:nvPr/>
        </p:nvCxnSpPr>
        <p:spPr>
          <a:xfrm>
            <a:off x="2695773" y="4357641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C8A27-4CCA-810A-52CF-ED76DF9E0DFE}"/>
              </a:ext>
            </a:extLst>
          </p:cNvPr>
          <p:cNvSpPr txBox="1"/>
          <p:nvPr/>
        </p:nvSpPr>
        <p:spPr>
          <a:xfrm>
            <a:off x="3613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E461E-AC65-D504-62F4-8D2357FD7EDB}"/>
              </a:ext>
            </a:extLst>
          </p:cNvPr>
          <p:cNvSpPr txBox="1"/>
          <p:nvPr/>
        </p:nvSpPr>
        <p:spPr>
          <a:xfrm>
            <a:off x="3325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BBD21-978B-B906-3394-BE741D903670}"/>
              </a:ext>
            </a:extLst>
          </p:cNvPr>
          <p:cNvSpPr txBox="1"/>
          <p:nvPr/>
        </p:nvSpPr>
        <p:spPr>
          <a:xfrm>
            <a:off x="3037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3181B-05BD-1AD5-E0CB-C2FD18C221CC}"/>
              </a:ext>
            </a:extLst>
          </p:cNvPr>
          <p:cNvSpPr txBox="1"/>
          <p:nvPr/>
        </p:nvSpPr>
        <p:spPr>
          <a:xfrm>
            <a:off x="2742645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051F1-9D89-6FB5-DA2B-C4D2528F403D}"/>
              </a:ext>
            </a:extLst>
          </p:cNvPr>
          <p:cNvSpPr txBox="1"/>
          <p:nvPr/>
        </p:nvSpPr>
        <p:spPr>
          <a:xfrm>
            <a:off x="1112174" y="5096995"/>
            <a:ext cx="442719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4140 – 1421 = 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2719</a:t>
            </a:r>
          </a:p>
        </p:txBody>
      </p:sp>
    </p:spTree>
    <p:extLst>
      <p:ext uri="{BB962C8B-B14F-4D97-AF65-F5344CB8AC3E}">
        <p14:creationId xmlns:p14="http://schemas.microsoft.com/office/powerpoint/2010/main" val="27693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1D6FD-650D-6698-5691-3FA1CC84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5819574" cy="234000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2155371" y="1002336"/>
              <a:ext cx="3810000" cy="7586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</a:pPr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4140 – 1421 = ?</a:t>
              </a:r>
              <a:endParaRPr lang="en-US"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D3B2B31-0317-1758-F6D4-4B784895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07CFD6-B090-0471-F705-3A24D5F40B4E}"/>
              </a:ext>
            </a:extLst>
          </p:cNvPr>
          <p:cNvSpPr/>
          <p:nvPr/>
        </p:nvSpPr>
        <p:spPr>
          <a:xfrm>
            <a:off x="3613773" y="2868199"/>
            <a:ext cx="288000" cy="2160000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982478-C9E9-5157-9128-43D01CA70C1A}"/>
              </a:ext>
            </a:extLst>
          </p:cNvPr>
          <p:cNvSpPr/>
          <p:nvPr/>
        </p:nvSpPr>
        <p:spPr>
          <a:xfrm>
            <a:off x="3326046" y="2868199"/>
            <a:ext cx="288000" cy="2160000"/>
          </a:xfrm>
          <a:prstGeom prst="roundRect">
            <a:avLst/>
          </a:prstGeom>
          <a:solidFill>
            <a:srgbClr val="FF3399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0BC885-72FD-0A60-5740-340D0A0444C3}"/>
              </a:ext>
            </a:extLst>
          </p:cNvPr>
          <p:cNvSpPr/>
          <p:nvPr/>
        </p:nvSpPr>
        <p:spPr>
          <a:xfrm>
            <a:off x="3038007" y="2868199"/>
            <a:ext cx="288000" cy="21600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B8ADC-F1E3-01BB-003B-2EE3D1956B69}"/>
              </a:ext>
            </a:extLst>
          </p:cNvPr>
          <p:cNvSpPr/>
          <p:nvPr/>
        </p:nvSpPr>
        <p:spPr>
          <a:xfrm>
            <a:off x="2753958" y="2868199"/>
            <a:ext cx="288000" cy="2160000"/>
          </a:xfrm>
          <a:prstGeom prst="round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64F405-1F9B-C823-AC6B-6A563CBC2909}"/>
              </a:ext>
            </a:extLst>
          </p:cNvPr>
          <p:cNvSpPr txBox="1"/>
          <p:nvPr/>
        </p:nvSpPr>
        <p:spPr>
          <a:xfrm>
            <a:off x="2552973" y="2818759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4140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6F0E5D-9387-EE48-E5B5-EB96C1665A74}"/>
              </a:ext>
            </a:extLst>
          </p:cNvPr>
          <p:cNvSpPr txBox="1"/>
          <p:nvPr/>
        </p:nvSpPr>
        <p:spPr>
          <a:xfrm>
            <a:off x="2552973" y="3588200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3399"/>
                </a:solidFill>
              </a:rPr>
              <a:t>1421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1F8331-CF44-B0D3-3BA3-9E9E7E223DE6}"/>
              </a:ext>
            </a:extLst>
          </p:cNvPr>
          <p:cNvSpPr txBox="1"/>
          <p:nvPr/>
        </p:nvSpPr>
        <p:spPr>
          <a:xfrm>
            <a:off x="2217693" y="3141924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37E745E-9014-36E0-CF85-B1B3597B1BCD}"/>
              </a:ext>
            </a:extLst>
          </p:cNvPr>
          <p:cNvCxnSpPr>
            <a:cxnSpLocks/>
          </p:cNvCxnSpPr>
          <p:nvPr/>
        </p:nvCxnSpPr>
        <p:spPr>
          <a:xfrm>
            <a:off x="2695773" y="4357641"/>
            <a:ext cx="126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FC8A27-4CCA-810A-52CF-ED76DF9E0DFE}"/>
              </a:ext>
            </a:extLst>
          </p:cNvPr>
          <p:cNvSpPr txBox="1"/>
          <p:nvPr/>
        </p:nvSpPr>
        <p:spPr>
          <a:xfrm>
            <a:off x="3613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E461E-AC65-D504-62F4-8D2357FD7EDB}"/>
              </a:ext>
            </a:extLst>
          </p:cNvPr>
          <p:cNvSpPr txBox="1"/>
          <p:nvPr/>
        </p:nvSpPr>
        <p:spPr>
          <a:xfrm>
            <a:off x="3325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BBD21-978B-B906-3394-BE741D903670}"/>
              </a:ext>
            </a:extLst>
          </p:cNvPr>
          <p:cNvSpPr txBox="1"/>
          <p:nvPr/>
        </p:nvSpPr>
        <p:spPr>
          <a:xfrm>
            <a:off x="3037773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3181B-05BD-1AD5-E0CB-C2FD18C221CC}"/>
              </a:ext>
            </a:extLst>
          </p:cNvPr>
          <p:cNvSpPr txBox="1"/>
          <p:nvPr/>
        </p:nvSpPr>
        <p:spPr>
          <a:xfrm>
            <a:off x="2742645" y="4357634"/>
            <a:ext cx="28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7051F1-9D89-6FB5-DA2B-C4D2528F403D}"/>
              </a:ext>
            </a:extLst>
          </p:cNvPr>
          <p:cNvSpPr txBox="1"/>
          <p:nvPr/>
        </p:nvSpPr>
        <p:spPr>
          <a:xfrm>
            <a:off x="1112174" y="5096995"/>
            <a:ext cx="442719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4140 – 1421 = </a:t>
            </a:r>
            <a:r>
              <a:rPr lang="en-US" sz="4000" b="1">
                <a:solidFill>
                  <a:srgbClr val="FE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2719</a:t>
            </a:r>
          </a:p>
        </p:txBody>
      </p:sp>
      <p:grpSp>
        <p:nvGrpSpPr>
          <p:cNvPr id="10" name="Nhóm 2">
            <a:extLst>
              <a:ext uri="{FF2B5EF4-FFF2-40B4-BE49-F238E27FC236}">
                <a16:creationId xmlns:a16="http://schemas.microsoft.com/office/drawing/2014/main" id="{60C77943-F406-EF94-0F74-6B9743198C95}"/>
              </a:ext>
            </a:extLst>
          </p:cNvPr>
          <p:cNvGrpSpPr/>
          <p:nvPr/>
        </p:nvGrpSpPr>
        <p:grpSpPr>
          <a:xfrm>
            <a:off x="8552102" y="1188002"/>
            <a:ext cx="2520000" cy="1979999"/>
            <a:chOff x="4014626" y="3105728"/>
            <a:chExt cx="3882375" cy="2411250"/>
          </a:xfrm>
        </p:grpSpPr>
        <p:sp>
          <p:nvSpPr>
            <p:cNvPr id="11" name="Bong bóng Lời nói: Hình chữ nhật với Góc Tròn 3">
              <a:extLst>
                <a:ext uri="{FF2B5EF4-FFF2-40B4-BE49-F238E27FC236}">
                  <a16:creationId xmlns:a16="http://schemas.microsoft.com/office/drawing/2014/main" id="{130ECB36-6B2C-7914-2543-533B611969ED}"/>
                </a:ext>
              </a:extLst>
            </p:cNvPr>
            <p:cNvSpPr/>
            <p:nvPr/>
          </p:nvSpPr>
          <p:spPr>
            <a:xfrm flipH="1">
              <a:off x="4014626" y="3105728"/>
              <a:ext cx="3882375" cy="2411250"/>
            </a:xfrm>
            <a:custGeom>
              <a:avLst/>
              <a:gdLst>
                <a:gd name="connsiteX0" fmla="*/ 0 w 3882375"/>
                <a:gd name="connsiteY0" fmla="*/ 401883 h 2411250"/>
                <a:gd name="connsiteX1" fmla="*/ 401883 w 3882375"/>
                <a:gd name="connsiteY1" fmla="*/ 0 h 2411250"/>
                <a:gd name="connsiteX2" fmla="*/ 647063 w 3882375"/>
                <a:gd name="connsiteY2" fmla="*/ 0 h 2411250"/>
                <a:gd name="connsiteX3" fmla="*/ 647063 w 3882375"/>
                <a:gd name="connsiteY3" fmla="*/ 0 h 2411250"/>
                <a:gd name="connsiteX4" fmla="*/ 1617656 w 3882375"/>
                <a:gd name="connsiteY4" fmla="*/ 0 h 2411250"/>
                <a:gd name="connsiteX5" fmla="*/ 3480492 w 3882375"/>
                <a:gd name="connsiteY5" fmla="*/ 0 h 2411250"/>
                <a:gd name="connsiteX6" fmla="*/ 3882375 w 3882375"/>
                <a:gd name="connsiteY6" fmla="*/ 401883 h 2411250"/>
                <a:gd name="connsiteX7" fmla="*/ 3882375 w 3882375"/>
                <a:gd name="connsiteY7" fmla="*/ 1406563 h 2411250"/>
                <a:gd name="connsiteX8" fmla="*/ 3882375 w 3882375"/>
                <a:gd name="connsiteY8" fmla="*/ 1406563 h 2411250"/>
                <a:gd name="connsiteX9" fmla="*/ 3882375 w 3882375"/>
                <a:gd name="connsiteY9" fmla="*/ 2009375 h 2411250"/>
                <a:gd name="connsiteX10" fmla="*/ 3882375 w 3882375"/>
                <a:gd name="connsiteY10" fmla="*/ 2009367 h 2411250"/>
                <a:gd name="connsiteX11" fmla="*/ 3480492 w 3882375"/>
                <a:gd name="connsiteY11" fmla="*/ 2411250 h 2411250"/>
                <a:gd name="connsiteX12" fmla="*/ 1617656 w 3882375"/>
                <a:gd name="connsiteY12" fmla="*/ 2411250 h 2411250"/>
                <a:gd name="connsiteX13" fmla="*/ 1787251 w 3882375"/>
                <a:gd name="connsiteY13" fmla="*/ 2966175 h 2411250"/>
                <a:gd name="connsiteX14" fmla="*/ 647063 w 3882375"/>
                <a:gd name="connsiteY14" fmla="*/ 2411250 h 2411250"/>
                <a:gd name="connsiteX15" fmla="*/ 401883 w 3882375"/>
                <a:gd name="connsiteY15" fmla="*/ 2411250 h 2411250"/>
                <a:gd name="connsiteX16" fmla="*/ 0 w 3882375"/>
                <a:gd name="connsiteY16" fmla="*/ 2009367 h 2411250"/>
                <a:gd name="connsiteX17" fmla="*/ 0 w 3882375"/>
                <a:gd name="connsiteY17" fmla="*/ 2009375 h 2411250"/>
                <a:gd name="connsiteX18" fmla="*/ 0 w 3882375"/>
                <a:gd name="connsiteY18" fmla="*/ 1406563 h 2411250"/>
                <a:gd name="connsiteX19" fmla="*/ 0 w 3882375"/>
                <a:gd name="connsiteY19" fmla="*/ 1406563 h 2411250"/>
                <a:gd name="connsiteX20" fmla="*/ 0 w 3882375"/>
                <a:gd name="connsiteY20" fmla="*/ 401883 h 24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82375" h="2411250" fill="none" extrusionOk="0">
                  <a:moveTo>
                    <a:pt x="0" y="401883"/>
                  </a:moveTo>
                  <a:cubicBezTo>
                    <a:pt x="-11111" y="191069"/>
                    <a:pt x="196282" y="-4534"/>
                    <a:pt x="401883" y="0"/>
                  </a:cubicBezTo>
                  <a:cubicBezTo>
                    <a:pt x="427107" y="21656"/>
                    <a:pt x="564106" y="-10750"/>
                    <a:pt x="647063" y="0"/>
                  </a:cubicBezTo>
                  <a:lnTo>
                    <a:pt x="647063" y="0"/>
                  </a:lnTo>
                  <a:cubicBezTo>
                    <a:pt x="1124370" y="67475"/>
                    <a:pt x="1433427" y="-33557"/>
                    <a:pt x="1617656" y="0"/>
                  </a:cubicBezTo>
                  <a:cubicBezTo>
                    <a:pt x="2231706" y="162973"/>
                    <a:pt x="3231446" y="-43897"/>
                    <a:pt x="3480492" y="0"/>
                  </a:cubicBezTo>
                  <a:cubicBezTo>
                    <a:pt x="3697850" y="23756"/>
                    <a:pt x="3896379" y="198166"/>
                    <a:pt x="3882375" y="401883"/>
                  </a:cubicBezTo>
                  <a:cubicBezTo>
                    <a:pt x="3840085" y="616751"/>
                    <a:pt x="3969565" y="1091205"/>
                    <a:pt x="3882375" y="1406563"/>
                  </a:cubicBezTo>
                  <a:lnTo>
                    <a:pt x="3882375" y="1406563"/>
                  </a:lnTo>
                  <a:cubicBezTo>
                    <a:pt x="3882778" y="1637347"/>
                    <a:pt x="3905279" y="1872411"/>
                    <a:pt x="3882375" y="2009375"/>
                  </a:cubicBezTo>
                  <a:lnTo>
                    <a:pt x="3882375" y="2009367"/>
                  </a:lnTo>
                  <a:cubicBezTo>
                    <a:pt x="3888312" y="2197891"/>
                    <a:pt x="3716132" y="2377741"/>
                    <a:pt x="3480492" y="2411250"/>
                  </a:cubicBezTo>
                  <a:cubicBezTo>
                    <a:pt x="3141605" y="2422451"/>
                    <a:pt x="1803967" y="2371444"/>
                    <a:pt x="1617656" y="2411250"/>
                  </a:cubicBezTo>
                  <a:cubicBezTo>
                    <a:pt x="1686261" y="2595599"/>
                    <a:pt x="1767568" y="2824094"/>
                    <a:pt x="1787251" y="2966175"/>
                  </a:cubicBezTo>
                  <a:cubicBezTo>
                    <a:pt x="1236086" y="2705779"/>
                    <a:pt x="1101249" y="2545317"/>
                    <a:pt x="647063" y="2411250"/>
                  </a:cubicBezTo>
                  <a:cubicBezTo>
                    <a:pt x="585250" y="2425691"/>
                    <a:pt x="451115" y="2422758"/>
                    <a:pt x="401883" y="2411250"/>
                  </a:cubicBezTo>
                  <a:cubicBezTo>
                    <a:pt x="180125" y="2403779"/>
                    <a:pt x="6448" y="2220959"/>
                    <a:pt x="0" y="2009367"/>
                  </a:cubicBezTo>
                  <a:lnTo>
                    <a:pt x="0" y="2009375"/>
                  </a:lnTo>
                  <a:cubicBezTo>
                    <a:pt x="11815" y="1865353"/>
                    <a:pt x="-10867" y="1514133"/>
                    <a:pt x="0" y="1406563"/>
                  </a:cubicBezTo>
                  <a:lnTo>
                    <a:pt x="0" y="1406563"/>
                  </a:lnTo>
                  <a:cubicBezTo>
                    <a:pt x="-47113" y="1220329"/>
                    <a:pt x="37886" y="532229"/>
                    <a:pt x="0" y="401883"/>
                  </a:cubicBezTo>
                  <a:close/>
                </a:path>
                <a:path w="3882375" h="2411250" stroke="0" extrusionOk="0">
                  <a:moveTo>
                    <a:pt x="0" y="401883"/>
                  </a:moveTo>
                  <a:cubicBezTo>
                    <a:pt x="23381" y="182705"/>
                    <a:pt x="155245" y="-33210"/>
                    <a:pt x="401883" y="0"/>
                  </a:cubicBezTo>
                  <a:cubicBezTo>
                    <a:pt x="500388" y="-6911"/>
                    <a:pt x="617534" y="-7203"/>
                    <a:pt x="647063" y="0"/>
                  </a:cubicBezTo>
                  <a:lnTo>
                    <a:pt x="647063" y="0"/>
                  </a:lnTo>
                  <a:cubicBezTo>
                    <a:pt x="861298" y="-12455"/>
                    <a:pt x="1283481" y="-42915"/>
                    <a:pt x="1617656" y="0"/>
                  </a:cubicBezTo>
                  <a:cubicBezTo>
                    <a:pt x="2326236" y="22558"/>
                    <a:pt x="3110345" y="148155"/>
                    <a:pt x="3480492" y="0"/>
                  </a:cubicBezTo>
                  <a:cubicBezTo>
                    <a:pt x="3676372" y="-10495"/>
                    <a:pt x="3891090" y="181920"/>
                    <a:pt x="3882375" y="401883"/>
                  </a:cubicBezTo>
                  <a:cubicBezTo>
                    <a:pt x="3964912" y="890560"/>
                    <a:pt x="3924314" y="910312"/>
                    <a:pt x="3882375" y="1406563"/>
                  </a:cubicBezTo>
                  <a:lnTo>
                    <a:pt x="3882375" y="1406563"/>
                  </a:lnTo>
                  <a:cubicBezTo>
                    <a:pt x="3919633" y="1635745"/>
                    <a:pt x="3923290" y="1755938"/>
                    <a:pt x="3882375" y="2009375"/>
                  </a:cubicBezTo>
                  <a:lnTo>
                    <a:pt x="3882375" y="2009367"/>
                  </a:lnTo>
                  <a:cubicBezTo>
                    <a:pt x="3876506" y="2225553"/>
                    <a:pt x="3711123" y="2421273"/>
                    <a:pt x="3480492" y="2411250"/>
                  </a:cubicBezTo>
                  <a:cubicBezTo>
                    <a:pt x="3172518" y="2573349"/>
                    <a:pt x="2202519" y="2539176"/>
                    <a:pt x="1617656" y="2411250"/>
                  </a:cubicBezTo>
                  <a:cubicBezTo>
                    <a:pt x="1686392" y="2661572"/>
                    <a:pt x="1681147" y="2723301"/>
                    <a:pt x="1787251" y="2966175"/>
                  </a:cubicBezTo>
                  <a:cubicBezTo>
                    <a:pt x="1438714" y="2717245"/>
                    <a:pt x="746688" y="2565610"/>
                    <a:pt x="647063" y="2411250"/>
                  </a:cubicBezTo>
                  <a:cubicBezTo>
                    <a:pt x="578883" y="2398026"/>
                    <a:pt x="458248" y="2394800"/>
                    <a:pt x="401883" y="2411250"/>
                  </a:cubicBezTo>
                  <a:cubicBezTo>
                    <a:pt x="176826" y="2409925"/>
                    <a:pt x="34025" y="2210349"/>
                    <a:pt x="0" y="2009367"/>
                  </a:cubicBezTo>
                  <a:lnTo>
                    <a:pt x="0" y="2009375"/>
                  </a:lnTo>
                  <a:cubicBezTo>
                    <a:pt x="4191" y="1772978"/>
                    <a:pt x="21476" y="1535657"/>
                    <a:pt x="0" y="1406563"/>
                  </a:cubicBezTo>
                  <a:lnTo>
                    <a:pt x="0" y="1406563"/>
                  </a:lnTo>
                  <a:cubicBezTo>
                    <a:pt x="57721" y="1200741"/>
                    <a:pt x="8352" y="605566"/>
                    <a:pt x="0" y="401883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3965"/>
                        <a:gd name="adj2" fmla="val 7301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D76955B0-E0D5-4617-BACC-46CB98E44791}"/>
                </a:ext>
              </a:extLst>
            </p:cNvPr>
            <p:cNvSpPr txBox="1">
              <a:spLocks/>
            </p:cNvSpPr>
            <p:nvPr/>
          </p:nvSpPr>
          <p:spPr>
            <a:xfrm>
              <a:off x="4244934" y="3119201"/>
              <a:ext cx="3421761" cy="23843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 là phép trừ có nhớ</a:t>
              </a:r>
              <a:endParaRPr lang="vi-VN" sz="360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26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275A-17C4-55DE-2CFF-F0FB79548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" b="1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8AF45-E166-1DD1-1FC6-0F293611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245" y="0"/>
            <a:ext cx="3600296" cy="3420000"/>
          </a:xfrm>
          <a:prstGeom prst="rect">
            <a:avLst/>
          </a:prstGeom>
          <a:effectLst>
            <a:innerShdw blurRad="63500" dist="50800" dir="8100000">
              <a:schemeClr val="bg1">
                <a:lumMod val="50000"/>
                <a:alpha val="50000"/>
              </a:schemeClr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5CD1B-AF4B-3DFF-4F01-11A74617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844" y="459209"/>
            <a:ext cx="4771731" cy="453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26FCF1-684F-949A-EFB3-1AD7D5E1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1379"/>
            <a:ext cx="3901778" cy="6120914"/>
          </a:xfrm>
          <a:prstGeom prst="rect">
            <a:avLst/>
          </a:prstGeom>
          <a:effectLst>
            <a:innerShdw blurRad="63500" dist="50800" dir="10800000">
              <a:schemeClr val="bg1">
                <a:lumMod val="50000"/>
                <a:alpha val="50000"/>
              </a:schemeClr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71A8DB-1F5E-1B55-9D8A-E8B5D6173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410" y="1961860"/>
            <a:ext cx="2343298" cy="45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6F1CC6-4E88-6961-4D24-535E32440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9489" y="1961860"/>
            <a:ext cx="2276976" cy="4500000"/>
          </a:xfrm>
          <a:prstGeom prst="rect">
            <a:avLst/>
          </a:prstGeom>
        </p:spPr>
      </p:pic>
      <p:grpSp>
        <p:nvGrpSpPr>
          <p:cNvPr id="21" name="Nhóm 2">
            <a:extLst>
              <a:ext uri="{FF2B5EF4-FFF2-40B4-BE49-F238E27FC236}">
                <a16:creationId xmlns:a16="http://schemas.microsoft.com/office/drawing/2014/main" id="{4BEDE3DC-2F3D-D881-6AFE-D809EC535A1B}"/>
              </a:ext>
            </a:extLst>
          </p:cNvPr>
          <p:cNvGrpSpPr/>
          <p:nvPr/>
        </p:nvGrpSpPr>
        <p:grpSpPr>
          <a:xfrm>
            <a:off x="8369709" y="3546070"/>
            <a:ext cx="3600000" cy="2340000"/>
            <a:chOff x="2463703" y="2161569"/>
            <a:chExt cx="5570730" cy="3326408"/>
          </a:xfrm>
          <a:solidFill>
            <a:srgbClr val="99FF66"/>
          </a:solidFill>
        </p:grpSpPr>
        <p:sp>
          <p:nvSpPr>
            <p:cNvPr id="22" name="Bong bóng Lời nói: Hình chữ nhật với Góc Tròn 3">
              <a:extLst>
                <a:ext uri="{FF2B5EF4-FFF2-40B4-BE49-F238E27FC236}">
                  <a16:creationId xmlns:a16="http://schemas.microsoft.com/office/drawing/2014/main" id="{A4F0D333-2636-F74D-2E16-FF70F6534BEB}"/>
                </a:ext>
              </a:extLst>
            </p:cNvPr>
            <p:cNvSpPr/>
            <p:nvPr/>
          </p:nvSpPr>
          <p:spPr>
            <a:xfrm>
              <a:off x="2463703" y="2161569"/>
              <a:ext cx="5570729" cy="3326408"/>
            </a:xfrm>
            <a:custGeom>
              <a:avLst/>
              <a:gdLst>
                <a:gd name="connsiteX0" fmla="*/ 0 w 5570729"/>
                <a:gd name="connsiteY0" fmla="*/ 554412 h 3326408"/>
                <a:gd name="connsiteX1" fmla="*/ 554412 w 5570729"/>
                <a:gd name="connsiteY1" fmla="*/ 0 h 3326408"/>
                <a:gd name="connsiteX2" fmla="*/ 928455 w 5570729"/>
                <a:gd name="connsiteY2" fmla="*/ 0 h 3326408"/>
                <a:gd name="connsiteX3" fmla="*/ 928455 w 5570729"/>
                <a:gd name="connsiteY3" fmla="*/ 0 h 3326408"/>
                <a:gd name="connsiteX4" fmla="*/ 2321137 w 5570729"/>
                <a:gd name="connsiteY4" fmla="*/ 0 h 3326408"/>
                <a:gd name="connsiteX5" fmla="*/ 5016317 w 5570729"/>
                <a:gd name="connsiteY5" fmla="*/ 0 h 3326408"/>
                <a:gd name="connsiteX6" fmla="*/ 5570729 w 5570729"/>
                <a:gd name="connsiteY6" fmla="*/ 554412 h 3326408"/>
                <a:gd name="connsiteX7" fmla="*/ 5570729 w 5570729"/>
                <a:gd name="connsiteY7" fmla="*/ 554401 h 3326408"/>
                <a:gd name="connsiteX8" fmla="*/ 5570729 w 5570729"/>
                <a:gd name="connsiteY8" fmla="*/ 554401 h 3326408"/>
                <a:gd name="connsiteX9" fmla="*/ 5570729 w 5570729"/>
                <a:gd name="connsiteY9" fmla="*/ 1386003 h 3326408"/>
                <a:gd name="connsiteX10" fmla="*/ 5570729 w 5570729"/>
                <a:gd name="connsiteY10" fmla="*/ 2771996 h 3326408"/>
                <a:gd name="connsiteX11" fmla="*/ 5016317 w 5570729"/>
                <a:gd name="connsiteY11" fmla="*/ 3326408 h 3326408"/>
                <a:gd name="connsiteX12" fmla="*/ 2321137 w 5570729"/>
                <a:gd name="connsiteY12" fmla="*/ 3326408 h 3326408"/>
                <a:gd name="connsiteX13" fmla="*/ 928455 w 5570729"/>
                <a:gd name="connsiteY13" fmla="*/ 3326408 h 3326408"/>
                <a:gd name="connsiteX14" fmla="*/ 928455 w 5570729"/>
                <a:gd name="connsiteY14" fmla="*/ 3326408 h 3326408"/>
                <a:gd name="connsiteX15" fmla="*/ 554412 w 5570729"/>
                <a:gd name="connsiteY15" fmla="*/ 3326408 h 3326408"/>
                <a:gd name="connsiteX16" fmla="*/ 0 w 5570729"/>
                <a:gd name="connsiteY16" fmla="*/ 2771996 h 3326408"/>
                <a:gd name="connsiteX17" fmla="*/ 0 w 5570729"/>
                <a:gd name="connsiteY17" fmla="*/ 1386003 h 3326408"/>
                <a:gd name="connsiteX18" fmla="*/ -1228959 w 5570729"/>
                <a:gd name="connsiteY18" fmla="*/ 420192 h 3326408"/>
                <a:gd name="connsiteX19" fmla="*/ 0 w 5570729"/>
                <a:gd name="connsiteY19" fmla="*/ 554401 h 3326408"/>
                <a:gd name="connsiteX20" fmla="*/ 0 w 5570729"/>
                <a:gd name="connsiteY20" fmla="*/ 554412 h 33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70729" h="3326408" fill="none" extrusionOk="0">
                  <a:moveTo>
                    <a:pt x="0" y="554412"/>
                  </a:moveTo>
                  <a:cubicBezTo>
                    <a:pt x="-28307" y="214745"/>
                    <a:pt x="235635" y="-22864"/>
                    <a:pt x="554412" y="0"/>
                  </a:cubicBezTo>
                  <a:cubicBezTo>
                    <a:pt x="639676" y="-10917"/>
                    <a:pt x="858020" y="-26027"/>
                    <a:pt x="928455" y="0"/>
                  </a:cubicBezTo>
                  <a:lnTo>
                    <a:pt x="928455" y="0"/>
                  </a:lnTo>
                  <a:cubicBezTo>
                    <a:pt x="1220688" y="86690"/>
                    <a:pt x="1908306" y="-1135"/>
                    <a:pt x="2321137" y="0"/>
                  </a:cubicBezTo>
                  <a:cubicBezTo>
                    <a:pt x="3016231" y="169626"/>
                    <a:pt x="4284829" y="166819"/>
                    <a:pt x="5016317" y="0"/>
                  </a:cubicBezTo>
                  <a:cubicBezTo>
                    <a:pt x="5330919" y="-12611"/>
                    <a:pt x="5555323" y="236944"/>
                    <a:pt x="5570729" y="554412"/>
                  </a:cubicBezTo>
                  <a:cubicBezTo>
                    <a:pt x="5570730" y="554409"/>
                    <a:pt x="5570730" y="554402"/>
                    <a:pt x="5570729" y="554401"/>
                  </a:cubicBezTo>
                  <a:lnTo>
                    <a:pt x="5570729" y="554401"/>
                  </a:lnTo>
                  <a:cubicBezTo>
                    <a:pt x="5588846" y="752433"/>
                    <a:pt x="5553903" y="1004822"/>
                    <a:pt x="5570729" y="1386003"/>
                  </a:cubicBezTo>
                  <a:cubicBezTo>
                    <a:pt x="5583655" y="1971592"/>
                    <a:pt x="5591773" y="2163487"/>
                    <a:pt x="5570729" y="2771996"/>
                  </a:cubicBezTo>
                  <a:cubicBezTo>
                    <a:pt x="5591649" y="3061771"/>
                    <a:pt x="5332432" y="3352048"/>
                    <a:pt x="5016317" y="3326408"/>
                  </a:cubicBezTo>
                  <a:cubicBezTo>
                    <a:pt x="3674393" y="3249446"/>
                    <a:pt x="3010112" y="3297349"/>
                    <a:pt x="2321137" y="3326408"/>
                  </a:cubicBezTo>
                  <a:cubicBezTo>
                    <a:pt x="1815993" y="3445052"/>
                    <a:pt x="1472221" y="3425965"/>
                    <a:pt x="928455" y="3326408"/>
                  </a:cubicBezTo>
                  <a:lnTo>
                    <a:pt x="928455" y="3326408"/>
                  </a:lnTo>
                  <a:cubicBezTo>
                    <a:pt x="889432" y="3301978"/>
                    <a:pt x="642343" y="3301662"/>
                    <a:pt x="554412" y="3326408"/>
                  </a:cubicBezTo>
                  <a:cubicBezTo>
                    <a:pt x="225815" y="3333466"/>
                    <a:pt x="1815" y="3118771"/>
                    <a:pt x="0" y="2771996"/>
                  </a:cubicBezTo>
                  <a:cubicBezTo>
                    <a:pt x="99186" y="2163744"/>
                    <a:pt x="87011" y="1789896"/>
                    <a:pt x="0" y="1386003"/>
                  </a:cubicBezTo>
                  <a:cubicBezTo>
                    <a:pt x="-52376" y="1186205"/>
                    <a:pt x="-676651" y="712362"/>
                    <a:pt x="-1228959" y="420192"/>
                  </a:cubicBezTo>
                  <a:cubicBezTo>
                    <a:pt x="-781145" y="573434"/>
                    <a:pt x="-156522" y="560436"/>
                    <a:pt x="0" y="554401"/>
                  </a:cubicBezTo>
                  <a:cubicBezTo>
                    <a:pt x="-1" y="554404"/>
                    <a:pt x="0" y="554408"/>
                    <a:pt x="0" y="554412"/>
                  </a:cubicBezTo>
                  <a:close/>
                </a:path>
                <a:path w="5570729" h="3326408" stroke="0" extrusionOk="0">
                  <a:moveTo>
                    <a:pt x="0" y="554412"/>
                  </a:moveTo>
                  <a:cubicBezTo>
                    <a:pt x="10319" y="249444"/>
                    <a:pt x="213268" y="-47024"/>
                    <a:pt x="554412" y="0"/>
                  </a:cubicBezTo>
                  <a:cubicBezTo>
                    <a:pt x="718157" y="26745"/>
                    <a:pt x="880137" y="1561"/>
                    <a:pt x="928455" y="0"/>
                  </a:cubicBezTo>
                  <a:lnTo>
                    <a:pt x="928455" y="0"/>
                  </a:lnTo>
                  <a:cubicBezTo>
                    <a:pt x="1153819" y="8930"/>
                    <a:pt x="1884145" y="-122403"/>
                    <a:pt x="2321137" y="0"/>
                  </a:cubicBezTo>
                  <a:cubicBezTo>
                    <a:pt x="3137807" y="117495"/>
                    <a:pt x="3788252" y="-81622"/>
                    <a:pt x="5016317" y="0"/>
                  </a:cubicBezTo>
                  <a:cubicBezTo>
                    <a:pt x="5314483" y="-3231"/>
                    <a:pt x="5589634" y="252538"/>
                    <a:pt x="5570729" y="554412"/>
                  </a:cubicBezTo>
                  <a:cubicBezTo>
                    <a:pt x="5570729" y="554407"/>
                    <a:pt x="5570728" y="554404"/>
                    <a:pt x="5570729" y="554401"/>
                  </a:cubicBezTo>
                  <a:lnTo>
                    <a:pt x="5570729" y="554401"/>
                  </a:lnTo>
                  <a:cubicBezTo>
                    <a:pt x="5580789" y="838764"/>
                    <a:pt x="5540199" y="1124216"/>
                    <a:pt x="5570729" y="1386003"/>
                  </a:cubicBezTo>
                  <a:cubicBezTo>
                    <a:pt x="5527174" y="1674153"/>
                    <a:pt x="5620628" y="2189750"/>
                    <a:pt x="5570729" y="2771996"/>
                  </a:cubicBezTo>
                  <a:cubicBezTo>
                    <a:pt x="5604791" y="3035812"/>
                    <a:pt x="5289727" y="3323950"/>
                    <a:pt x="5016317" y="3326408"/>
                  </a:cubicBezTo>
                  <a:cubicBezTo>
                    <a:pt x="4704066" y="3181324"/>
                    <a:pt x="3467220" y="3361487"/>
                    <a:pt x="2321137" y="3326408"/>
                  </a:cubicBezTo>
                  <a:cubicBezTo>
                    <a:pt x="2000452" y="3240192"/>
                    <a:pt x="1069066" y="3328801"/>
                    <a:pt x="928455" y="3326408"/>
                  </a:cubicBezTo>
                  <a:lnTo>
                    <a:pt x="928455" y="3326408"/>
                  </a:lnTo>
                  <a:cubicBezTo>
                    <a:pt x="880143" y="3338169"/>
                    <a:pt x="722657" y="3300353"/>
                    <a:pt x="554412" y="3326408"/>
                  </a:cubicBezTo>
                  <a:cubicBezTo>
                    <a:pt x="227572" y="3317590"/>
                    <a:pt x="26894" y="3061612"/>
                    <a:pt x="0" y="2771996"/>
                  </a:cubicBezTo>
                  <a:cubicBezTo>
                    <a:pt x="34352" y="2344276"/>
                    <a:pt x="-37073" y="1610675"/>
                    <a:pt x="0" y="1386003"/>
                  </a:cubicBezTo>
                  <a:cubicBezTo>
                    <a:pt x="-326400" y="1147509"/>
                    <a:pt x="-772565" y="601200"/>
                    <a:pt x="-1228959" y="420192"/>
                  </a:cubicBezTo>
                  <a:cubicBezTo>
                    <a:pt x="-927522" y="384304"/>
                    <a:pt x="-522136" y="438392"/>
                    <a:pt x="0" y="554401"/>
                  </a:cubicBezTo>
                  <a:cubicBezTo>
                    <a:pt x="-1" y="554406"/>
                    <a:pt x="1" y="554411"/>
                    <a:pt x="0" y="554412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72061"/>
                        <a:gd name="adj2" fmla="val -3736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3" name="Text Placeholder 7">
              <a:extLst>
                <a:ext uri="{FF2B5EF4-FFF2-40B4-BE49-F238E27FC236}">
                  <a16:creationId xmlns:a16="http://schemas.microsoft.com/office/drawing/2014/main" id="{00904CC2-DCC4-3E10-380B-10D4E48AD54C}"/>
                </a:ext>
              </a:extLst>
            </p:cNvPr>
            <p:cNvSpPr txBox="1">
              <a:spLocks/>
            </p:cNvSpPr>
            <p:nvPr/>
          </p:nvSpPr>
          <p:spPr>
            <a:xfrm>
              <a:off x="2531411" y="2451794"/>
              <a:ext cx="5503022" cy="27459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Woahhh… Bóng đèn và dây cờ thật đẹp, cảm ơn các bạn đã cùng chúng mình trang trí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09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2A78747-6A8D-CBFF-E1E5-9D66A5D6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Nhóm 20">
            <a:extLst>
              <a:ext uri="{FF2B5EF4-FFF2-40B4-BE49-F238E27FC236}">
                <a16:creationId xmlns:a16="http://schemas.microsoft.com/office/drawing/2014/main" id="{2BA734C0-4111-0612-23BA-3317044A01AF}"/>
              </a:ext>
            </a:extLst>
          </p:cNvPr>
          <p:cNvGrpSpPr/>
          <p:nvPr/>
        </p:nvGrpSpPr>
        <p:grpSpPr>
          <a:xfrm>
            <a:off x="1479850" y="4396590"/>
            <a:ext cx="5225750" cy="1242210"/>
            <a:chOff x="6371477" y="2216092"/>
            <a:chExt cx="5225750" cy="1242210"/>
          </a:xfrm>
        </p:grpSpPr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C1744355-2E90-4870-5B0D-2171C6178EE8}"/>
                </a:ext>
              </a:extLst>
            </p:cNvPr>
            <p:cNvSpPr txBox="1"/>
            <p:nvPr/>
          </p:nvSpPr>
          <p:spPr>
            <a:xfrm>
              <a:off x="6371477" y="2225295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THỰC HÀNH</a:t>
              </a: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C04E2E46-A536-A7DD-E696-EF4D8CC8A5B8}"/>
                </a:ext>
              </a:extLst>
            </p:cNvPr>
            <p:cNvSpPr txBox="1"/>
            <p:nvPr/>
          </p:nvSpPr>
          <p:spPr>
            <a:xfrm>
              <a:off x="6371477" y="2216092"/>
              <a:ext cx="5225750" cy="1242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bg1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THỰC HÀNH</a:t>
              </a:r>
              <a:endParaRPr lang="vi-VN" sz="7200" dirty="0">
                <a:ln w="28575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97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275A-17C4-55DE-2CFF-F0FB79548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" b="1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8AF45-E166-1DD1-1FC6-0F293611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245" y="0"/>
            <a:ext cx="3600296" cy="3420000"/>
          </a:xfrm>
          <a:prstGeom prst="rect">
            <a:avLst/>
          </a:prstGeom>
          <a:effectLst>
            <a:innerShdw blurRad="63500" dist="50800" dir="8100000">
              <a:schemeClr val="bg1">
                <a:lumMod val="50000"/>
                <a:alpha val="50000"/>
              </a:schemeClr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5CD1B-AF4B-3DFF-4F01-11A74617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844" y="459209"/>
            <a:ext cx="4771731" cy="453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26FCF1-684F-949A-EFB3-1AD7D5E1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1379"/>
            <a:ext cx="3901778" cy="6120914"/>
          </a:xfrm>
          <a:prstGeom prst="rect">
            <a:avLst/>
          </a:prstGeom>
          <a:effectLst>
            <a:innerShdw blurRad="63500" dist="50800" dir="10800000">
              <a:schemeClr val="bg1">
                <a:lumMod val="50000"/>
                <a:alpha val="50000"/>
              </a:schemeClr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71A8DB-1F5E-1B55-9D8A-E8B5D6173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537" y="1961860"/>
            <a:ext cx="2343298" cy="45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6F1CC6-4E88-6961-4D24-535E32440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9489" y="1961860"/>
            <a:ext cx="2276976" cy="4500000"/>
          </a:xfrm>
          <a:prstGeom prst="rect">
            <a:avLst/>
          </a:prstGeom>
        </p:spPr>
      </p:pic>
      <p:grpSp>
        <p:nvGrpSpPr>
          <p:cNvPr id="21" name="Nhóm 2">
            <a:extLst>
              <a:ext uri="{FF2B5EF4-FFF2-40B4-BE49-F238E27FC236}">
                <a16:creationId xmlns:a16="http://schemas.microsoft.com/office/drawing/2014/main" id="{4BEDE3DC-2F3D-D881-6AFE-D809EC535A1B}"/>
              </a:ext>
            </a:extLst>
          </p:cNvPr>
          <p:cNvGrpSpPr/>
          <p:nvPr/>
        </p:nvGrpSpPr>
        <p:grpSpPr>
          <a:xfrm flipH="1">
            <a:off x="301778" y="387209"/>
            <a:ext cx="3600000" cy="2340000"/>
            <a:chOff x="2463703" y="2161569"/>
            <a:chExt cx="5570730" cy="3326408"/>
          </a:xfrm>
          <a:solidFill>
            <a:srgbClr val="99FF66"/>
          </a:solidFill>
        </p:grpSpPr>
        <p:sp>
          <p:nvSpPr>
            <p:cNvPr id="22" name="Bong bóng Lời nói: Hình chữ nhật với Góc Tròn 3">
              <a:extLst>
                <a:ext uri="{FF2B5EF4-FFF2-40B4-BE49-F238E27FC236}">
                  <a16:creationId xmlns:a16="http://schemas.microsoft.com/office/drawing/2014/main" id="{A4F0D333-2636-F74D-2E16-FF70F6534BEB}"/>
                </a:ext>
              </a:extLst>
            </p:cNvPr>
            <p:cNvSpPr/>
            <p:nvPr/>
          </p:nvSpPr>
          <p:spPr>
            <a:xfrm>
              <a:off x="2463703" y="2161569"/>
              <a:ext cx="5570728" cy="3326408"/>
            </a:xfrm>
            <a:custGeom>
              <a:avLst/>
              <a:gdLst>
                <a:gd name="connsiteX0" fmla="*/ 0 w 5570728"/>
                <a:gd name="connsiteY0" fmla="*/ 554412 h 3326408"/>
                <a:gd name="connsiteX1" fmla="*/ 554412 w 5570728"/>
                <a:gd name="connsiteY1" fmla="*/ 0 h 3326408"/>
                <a:gd name="connsiteX2" fmla="*/ 928455 w 5570728"/>
                <a:gd name="connsiteY2" fmla="*/ 0 h 3326408"/>
                <a:gd name="connsiteX3" fmla="*/ 928455 w 5570728"/>
                <a:gd name="connsiteY3" fmla="*/ 0 h 3326408"/>
                <a:gd name="connsiteX4" fmla="*/ 2321137 w 5570728"/>
                <a:gd name="connsiteY4" fmla="*/ 0 h 3326408"/>
                <a:gd name="connsiteX5" fmla="*/ 5016316 w 5570728"/>
                <a:gd name="connsiteY5" fmla="*/ 0 h 3326408"/>
                <a:gd name="connsiteX6" fmla="*/ 5570728 w 5570728"/>
                <a:gd name="connsiteY6" fmla="*/ 554412 h 3326408"/>
                <a:gd name="connsiteX7" fmla="*/ 5570728 w 5570728"/>
                <a:gd name="connsiteY7" fmla="*/ 1940405 h 3326408"/>
                <a:gd name="connsiteX8" fmla="*/ 5570728 w 5570728"/>
                <a:gd name="connsiteY8" fmla="*/ 1940405 h 3326408"/>
                <a:gd name="connsiteX9" fmla="*/ 5570728 w 5570728"/>
                <a:gd name="connsiteY9" fmla="*/ 2772007 h 3326408"/>
                <a:gd name="connsiteX10" fmla="*/ 5570728 w 5570728"/>
                <a:gd name="connsiteY10" fmla="*/ 2771996 h 3326408"/>
                <a:gd name="connsiteX11" fmla="*/ 5016316 w 5570728"/>
                <a:gd name="connsiteY11" fmla="*/ 3326408 h 3326408"/>
                <a:gd name="connsiteX12" fmla="*/ 2321137 w 5570728"/>
                <a:gd name="connsiteY12" fmla="*/ 3326408 h 3326408"/>
                <a:gd name="connsiteX13" fmla="*/ 928455 w 5570728"/>
                <a:gd name="connsiteY13" fmla="*/ 3326408 h 3326408"/>
                <a:gd name="connsiteX14" fmla="*/ 928455 w 5570728"/>
                <a:gd name="connsiteY14" fmla="*/ 3326408 h 3326408"/>
                <a:gd name="connsiteX15" fmla="*/ 554412 w 5570728"/>
                <a:gd name="connsiteY15" fmla="*/ 3326408 h 3326408"/>
                <a:gd name="connsiteX16" fmla="*/ 0 w 5570728"/>
                <a:gd name="connsiteY16" fmla="*/ 2771996 h 3326408"/>
                <a:gd name="connsiteX17" fmla="*/ 0 w 5570728"/>
                <a:gd name="connsiteY17" fmla="*/ 2772007 h 3326408"/>
                <a:gd name="connsiteX18" fmla="*/ -678682 w 5570728"/>
                <a:gd name="connsiteY18" fmla="*/ 2788827 h 3326408"/>
                <a:gd name="connsiteX19" fmla="*/ 0 w 5570728"/>
                <a:gd name="connsiteY19" fmla="*/ 1940405 h 3326408"/>
                <a:gd name="connsiteX20" fmla="*/ 0 w 5570728"/>
                <a:gd name="connsiteY20" fmla="*/ 554412 h 33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70728" h="3326408" fill="none" extrusionOk="0">
                  <a:moveTo>
                    <a:pt x="0" y="554412"/>
                  </a:moveTo>
                  <a:cubicBezTo>
                    <a:pt x="-28307" y="214745"/>
                    <a:pt x="235635" y="-22864"/>
                    <a:pt x="554412" y="0"/>
                  </a:cubicBezTo>
                  <a:cubicBezTo>
                    <a:pt x="639676" y="-10917"/>
                    <a:pt x="858020" y="-26027"/>
                    <a:pt x="928455" y="0"/>
                  </a:cubicBezTo>
                  <a:lnTo>
                    <a:pt x="928455" y="0"/>
                  </a:lnTo>
                  <a:cubicBezTo>
                    <a:pt x="1220688" y="86690"/>
                    <a:pt x="1908306" y="-1135"/>
                    <a:pt x="2321137" y="0"/>
                  </a:cubicBezTo>
                  <a:cubicBezTo>
                    <a:pt x="3016638" y="169626"/>
                    <a:pt x="4284885" y="166819"/>
                    <a:pt x="5016316" y="0"/>
                  </a:cubicBezTo>
                  <a:cubicBezTo>
                    <a:pt x="5330918" y="-12611"/>
                    <a:pt x="5555322" y="236944"/>
                    <a:pt x="5570728" y="554412"/>
                  </a:cubicBezTo>
                  <a:cubicBezTo>
                    <a:pt x="5547059" y="722996"/>
                    <a:pt x="5617878" y="1547617"/>
                    <a:pt x="5570728" y="1940405"/>
                  </a:cubicBezTo>
                  <a:lnTo>
                    <a:pt x="5570728" y="1940405"/>
                  </a:lnTo>
                  <a:cubicBezTo>
                    <a:pt x="5588845" y="2138437"/>
                    <a:pt x="5553902" y="2390826"/>
                    <a:pt x="5570728" y="2772007"/>
                  </a:cubicBezTo>
                  <a:cubicBezTo>
                    <a:pt x="5570727" y="2772003"/>
                    <a:pt x="5570727" y="2771999"/>
                    <a:pt x="5570728" y="2771996"/>
                  </a:cubicBezTo>
                  <a:cubicBezTo>
                    <a:pt x="5591648" y="3061771"/>
                    <a:pt x="5332431" y="3352048"/>
                    <a:pt x="5016316" y="3326408"/>
                  </a:cubicBezTo>
                  <a:cubicBezTo>
                    <a:pt x="3673664" y="3249446"/>
                    <a:pt x="3008662" y="3297349"/>
                    <a:pt x="2321137" y="3326408"/>
                  </a:cubicBezTo>
                  <a:cubicBezTo>
                    <a:pt x="1815993" y="3445052"/>
                    <a:pt x="1472221" y="3425965"/>
                    <a:pt x="928455" y="3326408"/>
                  </a:cubicBezTo>
                  <a:lnTo>
                    <a:pt x="928455" y="3326408"/>
                  </a:lnTo>
                  <a:cubicBezTo>
                    <a:pt x="889432" y="3301978"/>
                    <a:pt x="642343" y="3301662"/>
                    <a:pt x="554412" y="3326408"/>
                  </a:cubicBezTo>
                  <a:cubicBezTo>
                    <a:pt x="225815" y="3333466"/>
                    <a:pt x="1815" y="3118771"/>
                    <a:pt x="0" y="2771996"/>
                  </a:cubicBezTo>
                  <a:cubicBezTo>
                    <a:pt x="0" y="2772001"/>
                    <a:pt x="0" y="2772003"/>
                    <a:pt x="0" y="2772007"/>
                  </a:cubicBezTo>
                  <a:cubicBezTo>
                    <a:pt x="-295691" y="2793452"/>
                    <a:pt x="-370273" y="2787487"/>
                    <a:pt x="-678682" y="2788827"/>
                  </a:cubicBezTo>
                  <a:cubicBezTo>
                    <a:pt x="-510268" y="2680844"/>
                    <a:pt x="-234620" y="2097818"/>
                    <a:pt x="0" y="1940405"/>
                  </a:cubicBezTo>
                  <a:cubicBezTo>
                    <a:pt x="91780" y="1691750"/>
                    <a:pt x="-17181" y="773410"/>
                    <a:pt x="0" y="554412"/>
                  </a:cubicBezTo>
                  <a:close/>
                </a:path>
                <a:path w="5570728" h="3326408" stroke="0" extrusionOk="0">
                  <a:moveTo>
                    <a:pt x="0" y="554412"/>
                  </a:moveTo>
                  <a:cubicBezTo>
                    <a:pt x="10319" y="249444"/>
                    <a:pt x="213268" y="-47024"/>
                    <a:pt x="554412" y="0"/>
                  </a:cubicBezTo>
                  <a:cubicBezTo>
                    <a:pt x="718157" y="26745"/>
                    <a:pt x="880137" y="1561"/>
                    <a:pt x="928455" y="0"/>
                  </a:cubicBezTo>
                  <a:lnTo>
                    <a:pt x="928455" y="0"/>
                  </a:lnTo>
                  <a:cubicBezTo>
                    <a:pt x="1153819" y="8930"/>
                    <a:pt x="1884145" y="-122403"/>
                    <a:pt x="2321137" y="0"/>
                  </a:cubicBezTo>
                  <a:cubicBezTo>
                    <a:pt x="3138382" y="117495"/>
                    <a:pt x="3789401" y="-81622"/>
                    <a:pt x="5016316" y="0"/>
                  </a:cubicBezTo>
                  <a:cubicBezTo>
                    <a:pt x="5314482" y="-3231"/>
                    <a:pt x="5589633" y="252538"/>
                    <a:pt x="5570728" y="554412"/>
                  </a:cubicBezTo>
                  <a:cubicBezTo>
                    <a:pt x="5676418" y="829245"/>
                    <a:pt x="5624825" y="1642829"/>
                    <a:pt x="5570728" y="1940405"/>
                  </a:cubicBezTo>
                  <a:lnTo>
                    <a:pt x="5570728" y="1940405"/>
                  </a:lnTo>
                  <a:cubicBezTo>
                    <a:pt x="5580788" y="2224768"/>
                    <a:pt x="5540198" y="2510220"/>
                    <a:pt x="5570728" y="2772007"/>
                  </a:cubicBezTo>
                  <a:cubicBezTo>
                    <a:pt x="5570727" y="2772003"/>
                    <a:pt x="5570729" y="2771998"/>
                    <a:pt x="5570728" y="2771996"/>
                  </a:cubicBezTo>
                  <a:cubicBezTo>
                    <a:pt x="5604790" y="3035812"/>
                    <a:pt x="5289726" y="3323950"/>
                    <a:pt x="5016316" y="3326408"/>
                  </a:cubicBezTo>
                  <a:cubicBezTo>
                    <a:pt x="4703542" y="3181324"/>
                    <a:pt x="3466245" y="3361487"/>
                    <a:pt x="2321137" y="3326408"/>
                  </a:cubicBezTo>
                  <a:cubicBezTo>
                    <a:pt x="2000452" y="3240192"/>
                    <a:pt x="1069066" y="3328801"/>
                    <a:pt x="928455" y="3326408"/>
                  </a:cubicBezTo>
                  <a:lnTo>
                    <a:pt x="928455" y="3326408"/>
                  </a:lnTo>
                  <a:cubicBezTo>
                    <a:pt x="880143" y="3338169"/>
                    <a:pt x="722657" y="3300353"/>
                    <a:pt x="554412" y="3326408"/>
                  </a:cubicBezTo>
                  <a:cubicBezTo>
                    <a:pt x="227572" y="3317590"/>
                    <a:pt x="26894" y="3061612"/>
                    <a:pt x="0" y="2771996"/>
                  </a:cubicBezTo>
                  <a:cubicBezTo>
                    <a:pt x="-1" y="2771998"/>
                    <a:pt x="0" y="2772002"/>
                    <a:pt x="0" y="2772007"/>
                  </a:cubicBezTo>
                  <a:cubicBezTo>
                    <a:pt x="-95087" y="2807945"/>
                    <a:pt x="-477885" y="2773143"/>
                    <a:pt x="-678682" y="2788827"/>
                  </a:cubicBezTo>
                  <a:cubicBezTo>
                    <a:pt x="-411574" y="2351821"/>
                    <a:pt x="-236152" y="2211775"/>
                    <a:pt x="0" y="1940405"/>
                  </a:cubicBezTo>
                  <a:cubicBezTo>
                    <a:pt x="-104174" y="1770188"/>
                    <a:pt x="76874" y="1162676"/>
                    <a:pt x="0" y="554412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2183"/>
                        <a:gd name="adj2" fmla="val 3383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3" name="Text Placeholder 7">
              <a:extLst>
                <a:ext uri="{FF2B5EF4-FFF2-40B4-BE49-F238E27FC236}">
                  <a16:creationId xmlns:a16="http://schemas.microsoft.com/office/drawing/2014/main" id="{00904CC2-DCC4-3E10-380B-10D4E48AD54C}"/>
                </a:ext>
              </a:extLst>
            </p:cNvPr>
            <p:cNvSpPr txBox="1">
              <a:spLocks/>
            </p:cNvSpPr>
            <p:nvPr/>
          </p:nvSpPr>
          <p:spPr>
            <a:xfrm>
              <a:off x="2531411" y="2451794"/>
              <a:ext cx="5503022" cy="27459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Bây giờ chúng mình cùng mua một số hộp quà để trang trí xung quanh cây thông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9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CE40EE69-DDB1-A632-1576-4D9D55864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98295"/>
            <a:ext cx="12007642" cy="704400"/>
            <a:chOff x="714129" y="513225"/>
            <a:chExt cx="12007642" cy="70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A0353-6387-B376-C67C-769458482806}"/>
                </a:ext>
              </a:extLst>
            </p:cNvPr>
            <p:cNvSpPr txBox="1"/>
            <p:nvPr/>
          </p:nvSpPr>
          <p:spPr>
            <a:xfrm>
              <a:off x="1486288" y="571294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E000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3600" dirty="0">
                <a:solidFill>
                  <a:srgbClr val="FE0000"/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E550FFE-3726-DE87-F9ED-8A9DAD6144A2}"/>
              </a:ext>
            </a:extLst>
          </p:cNvPr>
          <p:cNvSpPr txBox="1"/>
          <p:nvPr/>
        </p:nvSpPr>
        <p:spPr>
          <a:xfrm>
            <a:off x="1090511" y="139338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9852 – 3741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D84CF-1DEF-4167-D6BF-7F88F07522A5}"/>
              </a:ext>
            </a:extLst>
          </p:cNvPr>
          <p:cNvSpPr txBox="1"/>
          <p:nvPr/>
        </p:nvSpPr>
        <p:spPr>
          <a:xfrm>
            <a:off x="4585903" y="1393388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6373 – 2536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40E4F-CC62-351C-55FE-5CC5C5E18306}"/>
              </a:ext>
            </a:extLst>
          </p:cNvPr>
          <p:cNvSpPr txBox="1"/>
          <p:nvPr/>
        </p:nvSpPr>
        <p:spPr>
          <a:xfrm>
            <a:off x="8081295" y="139338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2509 – 328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8DCB0-7233-4E7E-CB39-BAE5D715D7FB}"/>
              </a:ext>
            </a:extLst>
          </p:cNvPr>
          <p:cNvSpPr txBox="1"/>
          <p:nvPr/>
        </p:nvSpPr>
        <p:spPr>
          <a:xfrm>
            <a:off x="1090511" y="2502684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1542 – 701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3E1C4-F817-69AA-ADB3-9F575F7F2ECC}"/>
              </a:ext>
            </a:extLst>
          </p:cNvPr>
          <p:cNvSpPr txBox="1"/>
          <p:nvPr/>
        </p:nvSpPr>
        <p:spPr>
          <a:xfrm>
            <a:off x="4585903" y="2502682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8172 – 658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B7FC7-E7EC-99B9-25F2-1CAD0FBFD213}"/>
              </a:ext>
            </a:extLst>
          </p:cNvPr>
          <p:cNvSpPr txBox="1"/>
          <p:nvPr/>
        </p:nvSpPr>
        <p:spPr>
          <a:xfrm>
            <a:off x="8081295" y="2502680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4739 – 1427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F1B3E2-D577-D039-C8FE-5A3244C0F020}"/>
              </a:ext>
            </a:extLst>
          </p:cNvPr>
          <p:cNvGrpSpPr/>
          <p:nvPr/>
        </p:nvGrpSpPr>
        <p:grpSpPr>
          <a:xfrm>
            <a:off x="3363897" y="3184550"/>
            <a:ext cx="5464205" cy="3231982"/>
            <a:chOff x="3363897" y="3429000"/>
            <a:chExt cx="5464205" cy="323198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391700-7E1C-2BB7-7C59-D7172CD0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3897" y="3429000"/>
              <a:ext cx="5464205" cy="32319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C7A47E-5015-76D5-0A3B-2519C98CC665}"/>
                </a:ext>
              </a:extLst>
            </p:cNvPr>
            <p:cNvSpPr txBox="1"/>
            <p:nvPr/>
          </p:nvSpPr>
          <p:spPr>
            <a:xfrm>
              <a:off x="3752848" y="5044991"/>
              <a:ext cx="46863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53E51"/>
                  </a:solidFill>
                </a:rPr>
                <a:t>Đề</a:t>
              </a:r>
              <a:r>
                <a:rPr lang="en-US" sz="4400" b="1" dirty="0">
                  <a:solidFill>
                    <a:srgbClr val="D53E51"/>
                  </a:solidFill>
                </a:rPr>
                <a:t> </a:t>
              </a:r>
              <a:r>
                <a:rPr lang="en-US" sz="4400" b="1" dirty="0" err="1">
                  <a:solidFill>
                    <a:srgbClr val="D53E51"/>
                  </a:solidFill>
                </a:rPr>
                <a:t>bài</a:t>
              </a:r>
              <a:r>
                <a:rPr lang="en-US" sz="4400" b="1" dirty="0">
                  <a:solidFill>
                    <a:srgbClr val="D53E51"/>
                  </a:solidFill>
                </a:rPr>
                <a:t> </a:t>
              </a:r>
              <a:r>
                <a:rPr lang="en-US" sz="4400" b="1" dirty="0" err="1">
                  <a:solidFill>
                    <a:srgbClr val="D53E51"/>
                  </a:solidFill>
                </a:rPr>
                <a:t>yêu</a:t>
              </a:r>
              <a:r>
                <a:rPr lang="en-US" sz="4400" b="1" dirty="0">
                  <a:solidFill>
                    <a:srgbClr val="D53E51"/>
                  </a:solidFill>
                </a:rPr>
                <a:t> </a:t>
              </a:r>
              <a:r>
                <a:rPr lang="en-US" sz="4400" b="1" dirty="0" err="1">
                  <a:solidFill>
                    <a:srgbClr val="D53E51"/>
                  </a:solidFill>
                </a:rPr>
                <a:t>cầu</a:t>
              </a:r>
              <a:r>
                <a:rPr lang="en-US" sz="4400" b="1" dirty="0">
                  <a:solidFill>
                    <a:srgbClr val="D53E51"/>
                  </a:solidFill>
                </a:rPr>
                <a:t> </a:t>
              </a:r>
              <a:r>
                <a:rPr lang="en-US" sz="4400" b="1" dirty="0" err="1">
                  <a:solidFill>
                    <a:srgbClr val="D53E51"/>
                  </a:solidFill>
                </a:rPr>
                <a:t>gì</a:t>
              </a:r>
              <a:r>
                <a:rPr lang="en-US" sz="4400" b="1" dirty="0">
                  <a:solidFill>
                    <a:srgbClr val="D53E5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95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CE40EE69-DDB1-A632-1576-4D9D55864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98295"/>
            <a:ext cx="12007642" cy="704400"/>
            <a:chOff x="714129" y="513225"/>
            <a:chExt cx="12007642" cy="70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A0353-6387-B376-C67C-769458482806}"/>
                </a:ext>
              </a:extLst>
            </p:cNvPr>
            <p:cNvSpPr txBox="1"/>
            <p:nvPr/>
          </p:nvSpPr>
          <p:spPr>
            <a:xfrm>
              <a:off x="1486288" y="571294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E000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3600" dirty="0">
                <a:solidFill>
                  <a:srgbClr val="FE0000"/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E550FFE-3726-DE87-F9ED-8A9DAD6144A2}"/>
              </a:ext>
            </a:extLst>
          </p:cNvPr>
          <p:cNvSpPr txBox="1"/>
          <p:nvPr/>
        </p:nvSpPr>
        <p:spPr>
          <a:xfrm>
            <a:off x="1061015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9852 – 3741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D84CF-1DEF-4167-D6BF-7F88F07522A5}"/>
              </a:ext>
            </a:extLst>
          </p:cNvPr>
          <p:cNvSpPr txBox="1"/>
          <p:nvPr/>
        </p:nvSpPr>
        <p:spPr>
          <a:xfrm>
            <a:off x="4556407" y="1586698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6373 – 2536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40E4F-CC62-351C-55FE-5CC5C5E18306}"/>
              </a:ext>
            </a:extLst>
          </p:cNvPr>
          <p:cNvSpPr txBox="1"/>
          <p:nvPr/>
        </p:nvSpPr>
        <p:spPr>
          <a:xfrm>
            <a:off x="8051799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2509 – 328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8DCB0-7233-4E7E-CB39-BAE5D715D7FB}"/>
              </a:ext>
            </a:extLst>
          </p:cNvPr>
          <p:cNvSpPr txBox="1"/>
          <p:nvPr/>
        </p:nvSpPr>
        <p:spPr>
          <a:xfrm>
            <a:off x="1061015" y="2695994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1542 – 701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3E1C4-F817-69AA-ADB3-9F575F7F2ECC}"/>
              </a:ext>
            </a:extLst>
          </p:cNvPr>
          <p:cNvSpPr txBox="1"/>
          <p:nvPr/>
        </p:nvSpPr>
        <p:spPr>
          <a:xfrm>
            <a:off x="4556407" y="2695992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8172 – 658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B7FC7-E7EC-99B9-25F2-1CAD0FBFD213}"/>
              </a:ext>
            </a:extLst>
          </p:cNvPr>
          <p:cNvSpPr txBox="1"/>
          <p:nvPr/>
        </p:nvSpPr>
        <p:spPr>
          <a:xfrm>
            <a:off x="8051799" y="2695990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4739 - 1427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F1B3E2-D577-D039-C8FE-5A3244C0F020}"/>
              </a:ext>
            </a:extLst>
          </p:cNvPr>
          <p:cNvGrpSpPr/>
          <p:nvPr/>
        </p:nvGrpSpPr>
        <p:grpSpPr>
          <a:xfrm>
            <a:off x="3363897" y="3429000"/>
            <a:ext cx="5464205" cy="3231982"/>
            <a:chOff x="3363897" y="3429000"/>
            <a:chExt cx="5464205" cy="323198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D391700-7E1C-2BB7-7C59-D7172CD0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3897" y="3429000"/>
              <a:ext cx="5464205" cy="32319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C7A47E-5015-76D5-0A3B-2519C98CC665}"/>
                </a:ext>
              </a:extLst>
            </p:cNvPr>
            <p:cNvSpPr txBox="1"/>
            <p:nvPr/>
          </p:nvSpPr>
          <p:spPr>
            <a:xfrm>
              <a:off x="3814915" y="4873007"/>
              <a:ext cx="45621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D53E5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bài đặt tính rồi tính cần lưu ý điều gì?</a:t>
              </a:r>
              <a:endParaRPr lang="en-US" sz="3600" b="1" dirty="0">
                <a:solidFill>
                  <a:srgbClr val="D53E5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3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A4E73F2-29F7-1A72-AB39-D38209355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33" t="3054" r="7076" b="4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67">
            <a:extLst>
              <a:ext uri="{FF2B5EF4-FFF2-40B4-BE49-F238E27FC236}">
                <a16:creationId xmlns:a16="http://schemas.microsoft.com/office/drawing/2014/main" id="{FB883FE7-C0B5-023E-31F7-58598239B560}"/>
              </a:ext>
            </a:extLst>
          </p:cNvPr>
          <p:cNvSpPr txBox="1"/>
          <p:nvPr/>
        </p:nvSpPr>
        <p:spPr>
          <a:xfrm>
            <a:off x="3809412" y="369000"/>
            <a:ext cx="4573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Mục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tiêu</a:t>
            </a: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spcBef>
                  <a:spcPts val="600"/>
                </a:spcBef>
              </a:pPr>
              <a:endPara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4BFB2D3-2D70-6E2A-13FA-7EE5E37703C0}"/>
              </a:ext>
            </a:extLst>
          </p:cNvPr>
          <p:cNvSpPr txBox="1"/>
          <p:nvPr/>
        </p:nvSpPr>
        <p:spPr>
          <a:xfrm>
            <a:off x="575717" y="1091003"/>
            <a:ext cx="10980000" cy="5370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288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18288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chư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́ (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́, có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nhơ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quá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lượt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tiếp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10 000.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10 000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6600"/>
                </a:solidFill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0000"/>
                </a:solidFill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 duy và lập luận toán 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toán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FF6600"/>
                </a:solidFill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6600"/>
                </a:solidFill>
                <a:effectLst/>
                <a:latin typeface="SVN-Hole Hearted" panose="020B0A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5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CE40EE69-DDB1-A632-1576-4D9D55864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98295"/>
            <a:ext cx="12007642" cy="704400"/>
            <a:chOff x="714129" y="513225"/>
            <a:chExt cx="12007642" cy="70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A0353-6387-B376-C67C-769458482806}"/>
                </a:ext>
              </a:extLst>
            </p:cNvPr>
            <p:cNvSpPr txBox="1"/>
            <p:nvPr/>
          </p:nvSpPr>
          <p:spPr>
            <a:xfrm>
              <a:off x="1486288" y="571294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E000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3600" dirty="0">
                <a:solidFill>
                  <a:srgbClr val="FE0000"/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E550FFE-3726-DE87-F9ED-8A9DAD6144A2}"/>
              </a:ext>
            </a:extLst>
          </p:cNvPr>
          <p:cNvSpPr txBox="1"/>
          <p:nvPr/>
        </p:nvSpPr>
        <p:spPr>
          <a:xfrm>
            <a:off x="1061015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9852 – 3741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D84CF-1DEF-4167-D6BF-7F88F07522A5}"/>
              </a:ext>
            </a:extLst>
          </p:cNvPr>
          <p:cNvSpPr txBox="1"/>
          <p:nvPr/>
        </p:nvSpPr>
        <p:spPr>
          <a:xfrm>
            <a:off x="4556407" y="1586698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6373 – 2536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40E4F-CC62-351C-55FE-5CC5C5E18306}"/>
              </a:ext>
            </a:extLst>
          </p:cNvPr>
          <p:cNvSpPr txBox="1"/>
          <p:nvPr/>
        </p:nvSpPr>
        <p:spPr>
          <a:xfrm>
            <a:off x="8051799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2509 – 328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8DCB0-7233-4E7E-CB39-BAE5D715D7FB}"/>
              </a:ext>
            </a:extLst>
          </p:cNvPr>
          <p:cNvSpPr txBox="1"/>
          <p:nvPr/>
        </p:nvSpPr>
        <p:spPr>
          <a:xfrm>
            <a:off x="1061015" y="2695994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1542 – 701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3E1C4-F817-69AA-ADB3-9F575F7F2ECC}"/>
              </a:ext>
            </a:extLst>
          </p:cNvPr>
          <p:cNvSpPr txBox="1"/>
          <p:nvPr/>
        </p:nvSpPr>
        <p:spPr>
          <a:xfrm>
            <a:off x="4556407" y="2695992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8172 – 658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B7FC7-E7EC-99B9-25F2-1CAD0FBFD213}"/>
              </a:ext>
            </a:extLst>
          </p:cNvPr>
          <p:cNvSpPr txBox="1"/>
          <p:nvPr/>
        </p:nvSpPr>
        <p:spPr>
          <a:xfrm>
            <a:off x="8051799" y="2695990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4739 - 1427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3C0BC7-FBEE-7703-52AB-F9C5F318FE1A}"/>
              </a:ext>
            </a:extLst>
          </p:cNvPr>
          <p:cNvGrpSpPr/>
          <p:nvPr/>
        </p:nvGrpSpPr>
        <p:grpSpPr>
          <a:xfrm>
            <a:off x="2636471" y="387000"/>
            <a:ext cx="6919790" cy="6840000"/>
            <a:chOff x="2636105" y="560195"/>
            <a:chExt cx="6919790" cy="684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C49F05-0732-5C51-D278-98BA39BE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105" y="560195"/>
              <a:ext cx="6919790" cy="6840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07F991-513C-A1AC-DBF3-B19AB8833D0F}"/>
                </a:ext>
              </a:extLst>
            </p:cNvPr>
            <p:cNvSpPr txBox="1"/>
            <p:nvPr/>
          </p:nvSpPr>
          <p:spPr>
            <a:xfrm>
              <a:off x="4566201" y="2603184"/>
              <a:ext cx="4398399" cy="2043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Symbol" panose="05050102010706020507" pitchFamily="18" charset="2"/>
                <a:buChar char=""/>
              </a:pPr>
              <a:r>
                <a:rPr lang="en-US" sz="3600" b="1">
                  <a:solidFill>
                    <a:schemeClr val="bg1"/>
                  </a:solidFill>
                  <a:effectLst/>
                  <a:ea typeface="Myriad Pro"/>
                  <a:cs typeface="Times New Roman" panose="02020603050405020304" pitchFamily="18" charset="0"/>
                </a:rPr>
                <a:t>Đặt tính thẳng cột.</a:t>
              </a:r>
              <a:endParaRPr lang="en-US" sz="36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Symbol" panose="05050102010706020507" pitchFamily="18" charset="2"/>
                <a:buChar char=""/>
              </a:pPr>
              <a:r>
                <a:rPr lang="en-US" sz="3600" b="1">
                  <a:solidFill>
                    <a:schemeClr val="bg1"/>
                  </a:solidFill>
                  <a:effectLst/>
                  <a:ea typeface="Myriad Pro"/>
                  <a:cs typeface="Times New Roman" panose="02020603050405020304" pitchFamily="18" charset="0"/>
                </a:rPr>
                <a:t>Khi tính luôn lưu ý việc “có nhớ”.</a:t>
              </a:r>
              <a:endParaRPr lang="en-US" sz="36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3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CE40EE69-DDB1-A632-1576-4D9D55864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98295"/>
            <a:ext cx="12007642" cy="704400"/>
            <a:chOff x="714129" y="513225"/>
            <a:chExt cx="12007642" cy="70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A0353-6387-B376-C67C-769458482806}"/>
                </a:ext>
              </a:extLst>
            </p:cNvPr>
            <p:cNvSpPr txBox="1"/>
            <p:nvPr/>
          </p:nvSpPr>
          <p:spPr>
            <a:xfrm>
              <a:off x="1486288" y="571294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E000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3600" dirty="0">
                <a:solidFill>
                  <a:srgbClr val="FE0000"/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E550FFE-3726-DE87-F9ED-8A9DAD6144A2}"/>
              </a:ext>
            </a:extLst>
          </p:cNvPr>
          <p:cNvSpPr txBox="1"/>
          <p:nvPr/>
        </p:nvSpPr>
        <p:spPr>
          <a:xfrm>
            <a:off x="1061015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9852 – 3741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D84CF-1DEF-4167-D6BF-7F88F07522A5}"/>
              </a:ext>
            </a:extLst>
          </p:cNvPr>
          <p:cNvSpPr txBox="1"/>
          <p:nvPr/>
        </p:nvSpPr>
        <p:spPr>
          <a:xfrm>
            <a:off x="4556407" y="1586698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6373 – 2536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40E4F-CC62-351C-55FE-5CC5C5E18306}"/>
              </a:ext>
            </a:extLst>
          </p:cNvPr>
          <p:cNvSpPr txBox="1"/>
          <p:nvPr/>
        </p:nvSpPr>
        <p:spPr>
          <a:xfrm>
            <a:off x="8051799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2509 – 328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38DCB0-7233-4E7E-CB39-BAE5D715D7FB}"/>
              </a:ext>
            </a:extLst>
          </p:cNvPr>
          <p:cNvSpPr txBox="1"/>
          <p:nvPr/>
        </p:nvSpPr>
        <p:spPr>
          <a:xfrm>
            <a:off x="1061015" y="2695994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1542 – 701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3E1C4-F817-69AA-ADB3-9F575F7F2ECC}"/>
              </a:ext>
            </a:extLst>
          </p:cNvPr>
          <p:cNvSpPr txBox="1"/>
          <p:nvPr/>
        </p:nvSpPr>
        <p:spPr>
          <a:xfrm>
            <a:off x="4556407" y="2695992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8172 – 658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B7FC7-E7EC-99B9-25F2-1CAD0FBFD213}"/>
              </a:ext>
            </a:extLst>
          </p:cNvPr>
          <p:cNvSpPr txBox="1"/>
          <p:nvPr/>
        </p:nvSpPr>
        <p:spPr>
          <a:xfrm>
            <a:off x="8051799" y="2695990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4739 - 1427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D9DAD4-6EFF-BCA8-BB9F-72C200146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3" b="26815"/>
          <a:stretch/>
        </p:blipFill>
        <p:spPr>
          <a:xfrm>
            <a:off x="6096000" y="3967902"/>
            <a:ext cx="2463335" cy="252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89B928-0520-2873-7C52-9B731ECB1D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73" b="26815"/>
          <a:stretch/>
        </p:blipFill>
        <p:spPr>
          <a:xfrm>
            <a:off x="3632664" y="3966804"/>
            <a:ext cx="2463335" cy="2520000"/>
          </a:xfrm>
          <a:prstGeom prst="rect">
            <a:avLst/>
          </a:prstGeom>
        </p:spPr>
      </p:pic>
      <p:grpSp>
        <p:nvGrpSpPr>
          <p:cNvPr id="2" name="Nhóm 9">
            <a:extLst>
              <a:ext uri="{FF2B5EF4-FFF2-40B4-BE49-F238E27FC236}">
                <a16:creationId xmlns:a16="http://schemas.microsoft.com/office/drawing/2014/main" id="{FA26B0FB-5F7A-AAA4-DFA2-31AB24FBFD5A}"/>
              </a:ext>
            </a:extLst>
          </p:cNvPr>
          <p:cNvGrpSpPr/>
          <p:nvPr/>
        </p:nvGrpSpPr>
        <p:grpSpPr>
          <a:xfrm>
            <a:off x="3701286" y="3866869"/>
            <a:ext cx="4789427" cy="1239983"/>
            <a:chOff x="4179825" y="77141"/>
            <a:chExt cx="8252014" cy="175183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1FDBEA-E496-F2FC-F708-6D3381B55F69}"/>
                </a:ext>
              </a:extLst>
            </p:cNvPr>
            <p:cNvSpPr txBox="1"/>
            <p:nvPr/>
          </p:nvSpPr>
          <p:spPr>
            <a:xfrm>
              <a:off x="4179825" y="77141"/>
              <a:ext cx="8252014" cy="17284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</a:t>
              </a:r>
              <a:r>
                <a:rPr lang="en-US" sz="54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HIỆN NHÓM ĐÔI</a:t>
              </a:r>
              <a:endParaRPr lang="en-US" sz="5400" b="1" dirty="0">
                <a:ln w="1905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E87DB47A-6B9A-6399-C5D9-6CF4FC24736D}"/>
                </a:ext>
              </a:extLst>
            </p:cNvPr>
            <p:cNvSpPr txBox="1"/>
            <p:nvPr/>
          </p:nvSpPr>
          <p:spPr>
            <a:xfrm>
              <a:off x="4179825" y="100552"/>
              <a:ext cx="8252014" cy="17284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99"/>
                    </a:outerShdw>
                  </a:effectLst>
                  <a:latin typeface="LNTH-Hoa Nho LNTH" pitchFamily="2" charset="0"/>
                </a:rPr>
                <a:t>THỰC </a:t>
              </a:r>
              <a:r>
                <a:rPr lang="en-US" sz="5400" b="1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99"/>
                    </a:outerShdw>
                  </a:effectLst>
                  <a:latin typeface="LNTH-Hoa Nho LNTH" pitchFamily="2" charset="0"/>
                </a:rPr>
                <a:t>HIỆN NHÓM ĐÔI</a:t>
              </a:r>
              <a:endPara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3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CE40EE69-DDB1-A632-1576-4D9D55864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98295"/>
            <a:ext cx="12007642" cy="704400"/>
            <a:chOff x="714129" y="513225"/>
            <a:chExt cx="12007642" cy="70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A0353-6387-B376-C67C-769458482806}"/>
                </a:ext>
              </a:extLst>
            </p:cNvPr>
            <p:cNvSpPr txBox="1"/>
            <p:nvPr/>
          </p:nvSpPr>
          <p:spPr>
            <a:xfrm>
              <a:off x="1486288" y="571294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E000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3600" dirty="0">
                <a:solidFill>
                  <a:srgbClr val="FE0000"/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E550FFE-3726-DE87-F9ED-8A9DAD6144A2}"/>
              </a:ext>
            </a:extLst>
          </p:cNvPr>
          <p:cNvSpPr txBox="1"/>
          <p:nvPr/>
        </p:nvSpPr>
        <p:spPr>
          <a:xfrm>
            <a:off x="1061015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9852 – 3741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FD84CF-1DEF-4167-D6BF-7F88F07522A5}"/>
              </a:ext>
            </a:extLst>
          </p:cNvPr>
          <p:cNvSpPr txBox="1"/>
          <p:nvPr/>
        </p:nvSpPr>
        <p:spPr>
          <a:xfrm>
            <a:off x="4556407" y="1586698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6373 – 2536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40E4F-CC62-351C-55FE-5CC5C5E18306}"/>
              </a:ext>
            </a:extLst>
          </p:cNvPr>
          <p:cNvSpPr txBox="1"/>
          <p:nvPr/>
        </p:nvSpPr>
        <p:spPr>
          <a:xfrm>
            <a:off x="8051799" y="158669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2509 – 328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EBF457-7386-8121-6FC2-07A84490FEE1}"/>
              </a:ext>
            </a:extLst>
          </p:cNvPr>
          <p:cNvSpPr txBox="1"/>
          <p:nvPr/>
        </p:nvSpPr>
        <p:spPr>
          <a:xfrm>
            <a:off x="1871274" y="264739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9852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02CEF-B467-FC49-A1C0-E2E3C1DA979D}"/>
              </a:ext>
            </a:extLst>
          </p:cNvPr>
          <p:cNvSpPr txBox="1"/>
          <p:nvPr/>
        </p:nvSpPr>
        <p:spPr>
          <a:xfrm>
            <a:off x="1871274" y="3416839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3741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00C51-7479-8EE6-74B5-699CDF6870C7}"/>
              </a:ext>
            </a:extLst>
          </p:cNvPr>
          <p:cNvSpPr txBox="1"/>
          <p:nvPr/>
        </p:nvSpPr>
        <p:spPr>
          <a:xfrm>
            <a:off x="1535994" y="2970563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14140A-72DB-ACE1-A073-1D74A96C1F43}"/>
              </a:ext>
            </a:extLst>
          </p:cNvPr>
          <p:cNvCxnSpPr>
            <a:cxnSpLocks/>
          </p:cNvCxnSpPr>
          <p:nvPr/>
        </p:nvCxnSpPr>
        <p:spPr>
          <a:xfrm>
            <a:off x="2014074" y="4186280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9339F3-5042-CD84-3DE1-FFC8ED11EE6C}"/>
              </a:ext>
            </a:extLst>
          </p:cNvPr>
          <p:cNvSpPr txBox="1"/>
          <p:nvPr/>
        </p:nvSpPr>
        <p:spPr>
          <a:xfrm>
            <a:off x="5231421" y="264739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6373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4105F0-58D4-98A7-2FD3-0F7DD465D67A}"/>
              </a:ext>
            </a:extLst>
          </p:cNvPr>
          <p:cNvSpPr txBox="1"/>
          <p:nvPr/>
        </p:nvSpPr>
        <p:spPr>
          <a:xfrm>
            <a:off x="5231421" y="3416839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2536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3FD1DF-7048-6598-1F24-A616FCF2AC71}"/>
              </a:ext>
            </a:extLst>
          </p:cNvPr>
          <p:cNvSpPr txBox="1"/>
          <p:nvPr/>
        </p:nvSpPr>
        <p:spPr>
          <a:xfrm>
            <a:off x="4896141" y="2970563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3E6EA0-B96F-88C7-EA61-0798A3AF2226}"/>
              </a:ext>
            </a:extLst>
          </p:cNvPr>
          <p:cNvCxnSpPr>
            <a:cxnSpLocks/>
          </p:cNvCxnSpPr>
          <p:nvPr/>
        </p:nvCxnSpPr>
        <p:spPr>
          <a:xfrm>
            <a:off x="5374221" y="4186280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00F8AB-23FB-60D6-04BE-BDFE4905216E}"/>
              </a:ext>
            </a:extLst>
          </p:cNvPr>
          <p:cNvSpPr txBox="1"/>
          <p:nvPr/>
        </p:nvSpPr>
        <p:spPr>
          <a:xfrm>
            <a:off x="8591568" y="264739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2509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D8D919-5FDA-FADD-5E78-747ADFB39CA1}"/>
              </a:ext>
            </a:extLst>
          </p:cNvPr>
          <p:cNvSpPr txBox="1"/>
          <p:nvPr/>
        </p:nvSpPr>
        <p:spPr>
          <a:xfrm>
            <a:off x="8591568" y="3416839"/>
            <a:ext cx="140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/>
              <a:t>328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BE245A-5AB8-706A-C38B-11EC6B23ACF2}"/>
              </a:ext>
            </a:extLst>
          </p:cNvPr>
          <p:cNvSpPr txBox="1"/>
          <p:nvPr/>
        </p:nvSpPr>
        <p:spPr>
          <a:xfrm>
            <a:off x="8256288" y="2970563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C96976-9A29-C6B2-EE1C-B2BFD26CB842}"/>
              </a:ext>
            </a:extLst>
          </p:cNvPr>
          <p:cNvCxnSpPr>
            <a:cxnSpLocks/>
          </p:cNvCxnSpPr>
          <p:nvPr/>
        </p:nvCxnSpPr>
        <p:spPr>
          <a:xfrm>
            <a:off x="8734368" y="4186280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A25086-F7C3-F572-CE77-E1C9C2CC0F3B}"/>
              </a:ext>
            </a:extLst>
          </p:cNvPr>
          <p:cNvSpPr txBox="1"/>
          <p:nvPr/>
        </p:nvSpPr>
        <p:spPr>
          <a:xfrm>
            <a:off x="1871274" y="4183478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6111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E260C5-BBEA-A712-6232-6A2237A86A99}"/>
              </a:ext>
            </a:extLst>
          </p:cNvPr>
          <p:cNvSpPr txBox="1"/>
          <p:nvPr/>
        </p:nvSpPr>
        <p:spPr>
          <a:xfrm>
            <a:off x="5231422" y="4183478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3837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E1A53A-A126-B11C-6030-60D67D2FD9B9}"/>
              </a:ext>
            </a:extLst>
          </p:cNvPr>
          <p:cNvSpPr txBox="1"/>
          <p:nvPr/>
        </p:nvSpPr>
        <p:spPr>
          <a:xfrm>
            <a:off x="8591568" y="4183478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2181</a:t>
            </a:r>
          </a:p>
        </p:txBody>
      </p:sp>
    </p:spTree>
    <p:extLst>
      <p:ext uri="{BB962C8B-B14F-4D97-AF65-F5344CB8AC3E}">
        <p14:creationId xmlns:p14="http://schemas.microsoft.com/office/powerpoint/2010/main" val="39638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4" grpId="0"/>
      <p:bldP spid="25" grpId="0"/>
      <p:bldP spid="2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colorful, several&#10;&#10;Description automatically generated">
            <a:extLst>
              <a:ext uri="{FF2B5EF4-FFF2-40B4-BE49-F238E27FC236}">
                <a16:creationId xmlns:a16="http://schemas.microsoft.com/office/drawing/2014/main" id="{CE40EE69-DDB1-A632-1576-4D9D55864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98295"/>
            <a:ext cx="12007642" cy="704400"/>
            <a:chOff x="714129" y="513225"/>
            <a:chExt cx="12007642" cy="70440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6A0353-6387-B376-C67C-769458482806}"/>
                </a:ext>
              </a:extLst>
            </p:cNvPr>
            <p:cNvSpPr txBox="1"/>
            <p:nvPr/>
          </p:nvSpPr>
          <p:spPr>
            <a:xfrm>
              <a:off x="1486288" y="571294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E000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3600" dirty="0">
                <a:solidFill>
                  <a:srgbClr val="FE0000"/>
                </a:solidFill>
              </a:endParaRP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EBF457-7386-8121-6FC2-07A84490FEE1}"/>
              </a:ext>
            </a:extLst>
          </p:cNvPr>
          <p:cNvSpPr txBox="1"/>
          <p:nvPr/>
        </p:nvSpPr>
        <p:spPr>
          <a:xfrm>
            <a:off x="1871274" y="264739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1542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802CEF-B467-FC49-A1C0-E2E3C1DA979D}"/>
              </a:ext>
            </a:extLst>
          </p:cNvPr>
          <p:cNvSpPr txBox="1"/>
          <p:nvPr/>
        </p:nvSpPr>
        <p:spPr>
          <a:xfrm>
            <a:off x="1871274" y="3416839"/>
            <a:ext cx="1396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/>
              <a:t>701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100C51-7479-8EE6-74B5-699CDF6870C7}"/>
              </a:ext>
            </a:extLst>
          </p:cNvPr>
          <p:cNvSpPr txBox="1"/>
          <p:nvPr/>
        </p:nvSpPr>
        <p:spPr>
          <a:xfrm>
            <a:off x="1535994" y="2970563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14140A-72DB-ACE1-A073-1D74A96C1F43}"/>
              </a:ext>
            </a:extLst>
          </p:cNvPr>
          <p:cNvCxnSpPr>
            <a:cxnSpLocks/>
          </p:cNvCxnSpPr>
          <p:nvPr/>
        </p:nvCxnSpPr>
        <p:spPr>
          <a:xfrm>
            <a:off x="2014074" y="4186280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9339F3-5042-CD84-3DE1-FFC8ED11EE6C}"/>
              </a:ext>
            </a:extLst>
          </p:cNvPr>
          <p:cNvSpPr txBox="1"/>
          <p:nvPr/>
        </p:nvSpPr>
        <p:spPr>
          <a:xfrm>
            <a:off x="5231421" y="264739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8172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4105F0-58D4-98A7-2FD3-0F7DD465D67A}"/>
              </a:ext>
            </a:extLst>
          </p:cNvPr>
          <p:cNvSpPr txBox="1"/>
          <p:nvPr/>
        </p:nvSpPr>
        <p:spPr>
          <a:xfrm>
            <a:off x="5231421" y="3416839"/>
            <a:ext cx="1396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/>
              <a:t>658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3FD1DF-7048-6598-1F24-A616FCF2AC71}"/>
              </a:ext>
            </a:extLst>
          </p:cNvPr>
          <p:cNvSpPr txBox="1"/>
          <p:nvPr/>
        </p:nvSpPr>
        <p:spPr>
          <a:xfrm>
            <a:off x="4896141" y="2970563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3E6EA0-B96F-88C7-EA61-0798A3AF2226}"/>
              </a:ext>
            </a:extLst>
          </p:cNvPr>
          <p:cNvCxnSpPr>
            <a:cxnSpLocks/>
          </p:cNvCxnSpPr>
          <p:nvPr/>
        </p:nvCxnSpPr>
        <p:spPr>
          <a:xfrm>
            <a:off x="5374221" y="4186280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F00F8AB-23FB-60D6-04BE-BDFE4905216E}"/>
              </a:ext>
            </a:extLst>
          </p:cNvPr>
          <p:cNvSpPr txBox="1"/>
          <p:nvPr/>
        </p:nvSpPr>
        <p:spPr>
          <a:xfrm>
            <a:off x="8591568" y="2647398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4739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D8D919-5FDA-FADD-5E78-747ADFB39CA1}"/>
              </a:ext>
            </a:extLst>
          </p:cNvPr>
          <p:cNvSpPr txBox="1"/>
          <p:nvPr/>
        </p:nvSpPr>
        <p:spPr>
          <a:xfrm>
            <a:off x="8591568" y="3416839"/>
            <a:ext cx="140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/>
              <a:t>1427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BE245A-5AB8-706A-C38B-11EC6B23ACF2}"/>
              </a:ext>
            </a:extLst>
          </p:cNvPr>
          <p:cNvSpPr txBox="1"/>
          <p:nvPr/>
        </p:nvSpPr>
        <p:spPr>
          <a:xfrm>
            <a:off x="8256288" y="2970563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C96976-9A29-C6B2-EE1C-B2BFD26CB842}"/>
              </a:ext>
            </a:extLst>
          </p:cNvPr>
          <p:cNvCxnSpPr>
            <a:cxnSpLocks/>
          </p:cNvCxnSpPr>
          <p:nvPr/>
        </p:nvCxnSpPr>
        <p:spPr>
          <a:xfrm>
            <a:off x="8734368" y="4186280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A25086-F7C3-F572-CE77-E1C9C2CC0F3B}"/>
              </a:ext>
            </a:extLst>
          </p:cNvPr>
          <p:cNvSpPr txBox="1"/>
          <p:nvPr/>
        </p:nvSpPr>
        <p:spPr>
          <a:xfrm>
            <a:off x="2074497" y="4183478"/>
            <a:ext cx="1362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841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E260C5-BBEA-A712-6232-6A2237A86A99}"/>
              </a:ext>
            </a:extLst>
          </p:cNvPr>
          <p:cNvSpPr txBox="1"/>
          <p:nvPr/>
        </p:nvSpPr>
        <p:spPr>
          <a:xfrm>
            <a:off x="5231422" y="4183478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7514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E1A53A-A126-B11C-6030-60D67D2FD9B9}"/>
              </a:ext>
            </a:extLst>
          </p:cNvPr>
          <p:cNvSpPr txBox="1"/>
          <p:nvPr/>
        </p:nvSpPr>
        <p:spPr>
          <a:xfrm>
            <a:off x="8591568" y="4183478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3312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D269C-70B6-0160-5F15-E496DA5F960B}"/>
              </a:ext>
            </a:extLst>
          </p:cNvPr>
          <p:cNvSpPr txBox="1"/>
          <p:nvPr/>
        </p:nvSpPr>
        <p:spPr>
          <a:xfrm>
            <a:off x="1061015" y="1590059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1542 – 701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7D651-923A-B6B0-96C3-E2CE9484443C}"/>
              </a:ext>
            </a:extLst>
          </p:cNvPr>
          <p:cNvSpPr txBox="1"/>
          <p:nvPr/>
        </p:nvSpPr>
        <p:spPr>
          <a:xfrm>
            <a:off x="4556407" y="1590057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8172 – 658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B12A23-6676-4448-D0F6-E8616D8043EA}"/>
              </a:ext>
            </a:extLst>
          </p:cNvPr>
          <p:cNvSpPr txBox="1"/>
          <p:nvPr/>
        </p:nvSpPr>
        <p:spPr>
          <a:xfrm>
            <a:off x="8051799" y="1590055"/>
            <a:ext cx="3079186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4739 - 1427</a:t>
            </a:r>
            <a:endParaRPr lang="en-US" sz="44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12B8A42C-31EC-D836-5A5F-00F303CE7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83" y="19595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4" grpId="0"/>
      <p:bldP spid="25" grpId="0"/>
      <p:bldP spid="2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275A-17C4-55DE-2CFF-F0FB79548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" b="1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8AF45-E166-1DD1-1FC6-0F2936118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245" y="0"/>
            <a:ext cx="3600296" cy="3420000"/>
          </a:xfrm>
          <a:prstGeom prst="rect">
            <a:avLst/>
          </a:prstGeom>
          <a:effectLst>
            <a:innerShdw blurRad="63500" dist="50800" dir="8100000">
              <a:schemeClr val="bg1">
                <a:lumMod val="50000"/>
                <a:alpha val="50000"/>
              </a:schemeClr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5CD1B-AF4B-3DFF-4F01-11A74617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3844" y="459209"/>
            <a:ext cx="4771731" cy="453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26FCF1-684F-949A-EFB3-1AD7D5E1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1379"/>
            <a:ext cx="3901778" cy="6120914"/>
          </a:xfrm>
          <a:prstGeom prst="rect">
            <a:avLst/>
          </a:prstGeom>
          <a:effectLst>
            <a:innerShdw blurRad="63500" dist="50800" dir="10800000">
              <a:schemeClr val="bg1">
                <a:lumMod val="50000"/>
                <a:alpha val="50000"/>
              </a:schemeClr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71A8DB-1F5E-1B55-9D8A-E8B5D6173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5537" y="1961860"/>
            <a:ext cx="2343298" cy="450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6F1CC6-4E88-6961-4D24-535E32440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9489" y="1961860"/>
            <a:ext cx="2276976" cy="4500000"/>
          </a:xfrm>
          <a:prstGeom prst="rect">
            <a:avLst/>
          </a:prstGeom>
        </p:spPr>
      </p:pic>
      <p:grpSp>
        <p:nvGrpSpPr>
          <p:cNvPr id="21" name="Nhóm 2">
            <a:extLst>
              <a:ext uri="{FF2B5EF4-FFF2-40B4-BE49-F238E27FC236}">
                <a16:creationId xmlns:a16="http://schemas.microsoft.com/office/drawing/2014/main" id="{4BEDE3DC-2F3D-D881-6AFE-D809EC535A1B}"/>
              </a:ext>
            </a:extLst>
          </p:cNvPr>
          <p:cNvGrpSpPr/>
          <p:nvPr/>
        </p:nvGrpSpPr>
        <p:grpSpPr>
          <a:xfrm flipH="1">
            <a:off x="8369707" y="3151836"/>
            <a:ext cx="3600002" cy="2340000"/>
            <a:chOff x="2463703" y="2161569"/>
            <a:chExt cx="5570733" cy="3326408"/>
          </a:xfrm>
          <a:solidFill>
            <a:srgbClr val="99FF66"/>
          </a:solidFill>
        </p:grpSpPr>
        <p:sp>
          <p:nvSpPr>
            <p:cNvPr id="22" name="Bong bóng Lời nói: Hình chữ nhật với Góc Tròn 3">
              <a:extLst>
                <a:ext uri="{FF2B5EF4-FFF2-40B4-BE49-F238E27FC236}">
                  <a16:creationId xmlns:a16="http://schemas.microsoft.com/office/drawing/2014/main" id="{A4F0D333-2636-F74D-2E16-FF70F6534BEB}"/>
                </a:ext>
              </a:extLst>
            </p:cNvPr>
            <p:cNvSpPr/>
            <p:nvPr/>
          </p:nvSpPr>
          <p:spPr>
            <a:xfrm flipH="1">
              <a:off x="2463703" y="2161569"/>
              <a:ext cx="5570728" cy="3326408"/>
            </a:xfrm>
            <a:custGeom>
              <a:avLst/>
              <a:gdLst>
                <a:gd name="connsiteX0" fmla="*/ 0 w 5570728"/>
                <a:gd name="connsiteY0" fmla="*/ 554412 h 3326408"/>
                <a:gd name="connsiteX1" fmla="*/ 554412 w 5570728"/>
                <a:gd name="connsiteY1" fmla="*/ 0 h 3326408"/>
                <a:gd name="connsiteX2" fmla="*/ 928455 w 5570728"/>
                <a:gd name="connsiteY2" fmla="*/ 0 h 3326408"/>
                <a:gd name="connsiteX3" fmla="*/ 928455 w 5570728"/>
                <a:gd name="connsiteY3" fmla="*/ 0 h 3326408"/>
                <a:gd name="connsiteX4" fmla="*/ 2321137 w 5570728"/>
                <a:gd name="connsiteY4" fmla="*/ 0 h 3326408"/>
                <a:gd name="connsiteX5" fmla="*/ 5016316 w 5570728"/>
                <a:gd name="connsiteY5" fmla="*/ 0 h 3326408"/>
                <a:gd name="connsiteX6" fmla="*/ 5570728 w 5570728"/>
                <a:gd name="connsiteY6" fmla="*/ 554412 h 3326408"/>
                <a:gd name="connsiteX7" fmla="*/ 5570728 w 5570728"/>
                <a:gd name="connsiteY7" fmla="*/ 554401 h 3326408"/>
                <a:gd name="connsiteX8" fmla="*/ 5570728 w 5570728"/>
                <a:gd name="connsiteY8" fmla="*/ 554401 h 3326408"/>
                <a:gd name="connsiteX9" fmla="*/ 5570728 w 5570728"/>
                <a:gd name="connsiteY9" fmla="*/ 1386003 h 3326408"/>
                <a:gd name="connsiteX10" fmla="*/ 5570728 w 5570728"/>
                <a:gd name="connsiteY10" fmla="*/ 2771996 h 3326408"/>
                <a:gd name="connsiteX11" fmla="*/ 5016316 w 5570728"/>
                <a:gd name="connsiteY11" fmla="*/ 3326408 h 3326408"/>
                <a:gd name="connsiteX12" fmla="*/ 2321137 w 5570728"/>
                <a:gd name="connsiteY12" fmla="*/ 3326408 h 3326408"/>
                <a:gd name="connsiteX13" fmla="*/ 928455 w 5570728"/>
                <a:gd name="connsiteY13" fmla="*/ 3326408 h 3326408"/>
                <a:gd name="connsiteX14" fmla="*/ 928455 w 5570728"/>
                <a:gd name="connsiteY14" fmla="*/ 3326408 h 3326408"/>
                <a:gd name="connsiteX15" fmla="*/ 554412 w 5570728"/>
                <a:gd name="connsiteY15" fmla="*/ 3326408 h 3326408"/>
                <a:gd name="connsiteX16" fmla="*/ 0 w 5570728"/>
                <a:gd name="connsiteY16" fmla="*/ 2771996 h 3326408"/>
                <a:gd name="connsiteX17" fmla="*/ 0 w 5570728"/>
                <a:gd name="connsiteY17" fmla="*/ 1386003 h 3326408"/>
                <a:gd name="connsiteX18" fmla="*/ -914491 w 5570728"/>
                <a:gd name="connsiteY18" fmla="*/ 604342 h 3326408"/>
                <a:gd name="connsiteX19" fmla="*/ 0 w 5570728"/>
                <a:gd name="connsiteY19" fmla="*/ 554401 h 3326408"/>
                <a:gd name="connsiteX20" fmla="*/ 0 w 5570728"/>
                <a:gd name="connsiteY20" fmla="*/ 554412 h 33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70728" h="3326408" fill="none" extrusionOk="0">
                  <a:moveTo>
                    <a:pt x="0" y="554412"/>
                  </a:moveTo>
                  <a:cubicBezTo>
                    <a:pt x="-28307" y="214745"/>
                    <a:pt x="235635" y="-22864"/>
                    <a:pt x="554412" y="0"/>
                  </a:cubicBezTo>
                  <a:cubicBezTo>
                    <a:pt x="639676" y="-10917"/>
                    <a:pt x="858020" y="-26027"/>
                    <a:pt x="928455" y="0"/>
                  </a:cubicBezTo>
                  <a:lnTo>
                    <a:pt x="928455" y="0"/>
                  </a:lnTo>
                  <a:cubicBezTo>
                    <a:pt x="1220688" y="86690"/>
                    <a:pt x="1908306" y="-1135"/>
                    <a:pt x="2321137" y="0"/>
                  </a:cubicBezTo>
                  <a:cubicBezTo>
                    <a:pt x="3016638" y="169626"/>
                    <a:pt x="4284885" y="166819"/>
                    <a:pt x="5016316" y="0"/>
                  </a:cubicBezTo>
                  <a:cubicBezTo>
                    <a:pt x="5330918" y="-12611"/>
                    <a:pt x="5555322" y="236944"/>
                    <a:pt x="5570728" y="554412"/>
                  </a:cubicBezTo>
                  <a:cubicBezTo>
                    <a:pt x="5570729" y="554409"/>
                    <a:pt x="5570729" y="554402"/>
                    <a:pt x="5570728" y="554401"/>
                  </a:cubicBezTo>
                  <a:lnTo>
                    <a:pt x="5570728" y="554401"/>
                  </a:lnTo>
                  <a:cubicBezTo>
                    <a:pt x="5588845" y="752433"/>
                    <a:pt x="5553902" y="1004822"/>
                    <a:pt x="5570728" y="1386003"/>
                  </a:cubicBezTo>
                  <a:cubicBezTo>
                    <a:pt x="5583654" y="1971592"/>
                    <a:pt x="5591772" y="2163487"/>
                    <a:pt x="5570728" y="2771996"/>
                  </a:cubicBezTo>
                  <a:cubicBezTo>
                    <a:pt x="5591648" y="3061771"/>
                    <a:pt x="5332431" y="3352048"/>
                    <a:pt x="5016316" y="3326408"/>
                  </a:cubicBezTo>
                  <a:cubicBezTo>
                    <a:pt x="3673664" y="3249446"/>
                    <a:pt x="3008662" y="3297349"/>
                    <a:pt x="2321137" y="3326408"/>
                  </a:cubicBezTo>
                  <a:cubicBezTo>
                    <a:pt x="1815993" y="3445052"/>
                    <a:pt x="1472221" y="3425965"/>
                    <a:pt x="928455" y="3326408"/>
                  </a:cubicBezTo>
                  <a:lnTo>
                    <a:pt x="928455" y="3326408"/>
                  </a:lnTo>
                  <a:cubicBezTo>
                    <a:pt x="889432" y="3301978"/>
                    <a:pt x="642343" y="3301662"/>
                    <a:pt x="554412" y="3326408"/>
                  </a:cubicBezTo>
                  <a:cubicBezTo>
                    <a:pt x="225815" y="3333466"/>
                    <a:pt x="1815" y="3118771"/>
                    <a:pt x="0" y="2771996"/>
                  </a:cubicBezTo>
                  <a:cubicBezTo>
                    <a:pt x="99186" y="2163744"/>
                    <a:pt x="87011" y="1789896"/>
                    <a:pt x="0" y="1386003"/>
                  </a:cubicBezTo>
                  <a:cubicBezTo>
                    <a:pt x="-261792" y="1259379"/>
                    <a:pt x="-748559" y="751265"/>
                    <a:pt x="-914491" y="604342"/>
                  </a:cubicBezTo>
                  <a:cubicBezTo>
                    <a:pt x="-560497" y="584938"/>
                    <a:pt x="-350473" y="649564"/>
                    <a:pt x="0" y="554401"/>
                  </a:cubicBezTo>
                  <a:cubicBezTo>
                    <a:pt x="-1" y="554404"/>
                    <a:pt x="0" y="554408"/>
                    <a:pt x="0" y="554412"/>
                  </a:cubicBezTo>
                  <a:close/>
                </a:path>
                <a:path w="5570728" h="3326408" stroke="0" extrusionOk="0">
                  <a:moveTo>
                    <a:pt x="0" y="554412"/>
                  </a:moveTo>
                  <a:cubicBezTo>
                    <a:pt x="10319" y="249444"/>
                    <a:pt x="213268" y="-47024"/>
                    <a:pt x="554412" y="0"/>
                  </a:cubicBezTo>
                  <a:cubicBezTo>
                    <a:pt x="718157" y="26745"/>
                    <a:pt x="880137" y="1561"/>
                    <a:pt x="928455" y="0"/>
                  </a:cubicBezTo>
                  <a:lnTo>
                    <a:pt x="928455" y="0"/>
                  </a:lnTo>
                  <a:cubicBezTo>
                    <a:pt x="1153819" y="8930"/>
                    <a:pt x="1884145" y="-122403"/>
                    <a:pt x="2321137" y="0"/>
                  </a:cubicBezTo>
                  <a:cubicBezTo>
                    <a:pt x="3138382" y="117495"/>
                    <a:pt x="3789401" y="-81622"/>
                    <a:pt x="5016316" y="0"/>
                  </a:cubicBezTo>
                  <a:cubicBezTo>
                    <a:pt x="5314482" y="-3231"/>
                    <a:pt x="5589633" y="252538"/>
                    <a:pt x="5570728" y="554412"/>
                  </a:cubicBezTo>
                  <a:cubicBezTo>
                    <a:pt x="5570728" y="554407"/>
                    <a:pt x="5570727" y="554404"/>
                    <a:pt x="5570728" y="554401"/>
                  </a:cubicBezTo>
                  <a:lnTo>
                    <a:pt x="5570728" y="554401"/>
                  </a:lnTo>
                  <a:cubicBezTo>
                    <a:pt x="5580788" y="838764"/>
                    <a:pt x="5540198" y="1124216"/>
                    <a:pt x="5570728" y="1386003"/>
                  </a:cubicBezTo>
                  <a:cubicBezTo>
                    <a:pt x="5527173" y="1674153"/>
                    <a:pt x="5620627" y="2189750"/>
                    <a:pt x="5570728" y="2771996"/>
                  </a:cubicBezTo>
                  <a:cubicBezTo>
                    <a:pt x="5604790" y="3035812"/>
                    <a:pt x="5289726" y="3323950"/>
                    <a:pt x="5016316" y="3326408"/>
                  </a:cubicBezTo>
                  <a:cubicBezTo>
                    <a:pt x="4703542" y="3181324"/>
                    <a:pt x="3466245" y="3361487"/>
                    <a:pt x="2321137" y="3326408"/>
                  </a:cubicBezTo>
                  <a:cubicBezTo>
                    <a:pt x="2000452" y="3240192"/>
                    <a:pt x="1069066" y="3328801"/>
                    <a:pt x="928455" y="3326408"/>
                  </a:cubicBezTo>
                  <a:lnTo>
                    <a:pt x="928455" y="3326408"/>
                  </a:lnTo>
                  <a:cubicBezTo>
                    <a:pt x="880143" y="3338169"/>
                    <a:pt x="722657" y="3300353"/>
                    <a:pt x="554412" y="3326408"/>
                  </a:cubicBezTo>
                  <a:cubicBezTo>
                    <a:pt x="227572" y="3317590"/>
                    <a:pt x="26894" y="3061612"/>
                    <a:pt x="0" y="2771996"/>
                  </a:cubicBezTo>
                  <a:cubicBezTo>
                    <a:pt x="34352" y="2344276"/>
                    <a:pt x="-37073" y="1610675"/>
                    <a:pt x="0" y="1386003"/>
                  </a:cubicBezTo>
                  <a:cubicBezTo>
                    <a:pt x="-101680" y="1257932"/>
                    <a:pt x="-469200" y="1000701"/>
                    <a:pt x="-914491" y="604342"/>
                  </a:cubicBezTo>
                  <a:cubicBezTo>
                    <a:pt x="-591557" y="508611"/>
                    <a:pt x="-336283" y="632735"/>
                    <a:pt x="0" y="554401"/>
                  </a:cubicBezTo>
                  <a:cubicBezTo>
                    <a:pt x="-1" y="554406"/>
                    <a:pt x="1" y="554411"/>
                    <a:pt x="0" y="554412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6416"/>
                        <a:gd name="adj2" fmla="val -3183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3" name="Text Placeholder 7">
              <a:extLst>
                <a:ext uri="{FF2B5EF4-FFF2-40B4-BE49-F238E27FC236}">
                  <a16:creationId xmlns:a16="http://schemas.microsoft.com/office/drawing/2014/main" id="{00904CC2-DCC4-3E10-380B-10D4E48AD54C}"/>
                </a:ext>
              </a:extLst>
            </p:cNvPr>
            <p:cNvSpPr txBox="1">
              <a:spLocks/>
            </p:cNvSpPr>
            <p:nvPr/>
          </p:nvSpPr>
          <p:spPr>
            <a:xfrm>
              <a:off x="2531414" y="2251821"/>
              <a:ext cx="5503022" cy="323615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Các bạn thật khéo léo, đã giúp chúng mình trang trí ngôi nhà thật lộng lẫy. Cảm ơn các bạn nhiều lắm!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58D3671-7843-2D03-702A-BF9CCBABBD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42" b="7870"/>
          <a:stretch/>
        </p:blipFill>
        <p:spPr>
          <a:xfrm>
            <a:off x="0" y="4702149"/>
            <a:ext cx="1602052" cy="2155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17FD76-0DEE-0EAB-2B7E-B7AAD3658B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300"/>
          <a:stretch/>
        </p:blipFill>
        <p:spPr>
          <a:xfrm>
            <a:off x="1201109" y="5062149"/>
            <a:ext cx="3507429" cy="17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F28B16D5-0B9B-B00B-25AA-A079B4E868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654" t="4262" r="9826" b="1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hóm 20">
            <a:extLst>
              <a:ext uri="{FF2B5EF4-FFF2-40B4-BE49-F238E27FC236}">
                <a16:creationId xmlns:a16="http://schemas.microsoft.com/office/drawing/2014/main" id="{34D0498E-3964-187D-33A0-6970C0F94789}"/>
              </a:ext>
            </a:extLst>
          </p:cNvPr>
          <p:cNvGrpSpPr/>
          <p:nvPr/>
        </p:nvGrpSpPr>
        <p:grpSpPr>
          <a:xfrm>
            <a:off x="4992000" y="1195234"/>
            <a:ext cx="5225750" cy="1209532"/>
            <a:chOff x="6371477" y="2216092"/>
            <a:chExt cx="5225750" cy="1209532"/>
          </a:xfrm>
        </p:grpSpPr>
        <p:sp>
          <p:nvSpPr>
            <p:cNvPr id="27" name="Hộp Văn bản 21">
              <a:extLst>
                <a:ext uri="{FF2B5EF4-FFF2-40B4-BE49-F238E27FC236}">
                  <a16:creationId xmlns:a16="http://schemas.microsoft.com/office/drawing/2014/main" id="{66087AED-C58C-DBC0-2C4A-C2C492DA892A}"/>
                </a:ext>
              </a:extLst>
            </p:cNvPr>
            <p:cNvSpPr txBox="1"/>
            <p:nvPr/>
          </p:nvSpPr>
          <p:spPr>
            <a:xfrm>
              <a:off x="6371477" y="2225295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LUYỆN TẬP</a:t>
              </a:r>
            </a:p>
          </p:txBody>
        </p:sp>
        <p:sp>
          <p:nvSpPr>
            <p:cNvPr id="28" name="Hộp Văn bản 22">
              <a:extLst>
                <a:ext uri="{FF2B5EF4-FFF2-40B4-BE49-F238E27FC236}">
                  <a16:creationId xmlns:a16="http://schemas.microsoft.com/office/drawing/2014/main" id="{CE1C0750-04DE-0113-5742-D5E39E3B93AD}"/>
                </a:ext>
              </a:extLst>
            </p:cNvPr>
            <p:cNvSpPr txBox="1"/>
            <p:nvPr/>
          </p:nvSpPr>
          <p:spPr>
            <a:xfrm>
              <a:off x="6371477" y="2216092"/>
              <a:ext cx="522574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bg1"/>
                    </a:solidFill>
                  </a:ln>
                  <a:blipFill dpi="0"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LUYỆN TẬP</a:t>
              </a:r>
              <a:endParaRPr lang="vi-VN" sz="7200" dirty="0">
                <a:ln w="28575">
                  <a:solidFill>
                    <a:schemeClr val="bg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" name="-º+¿-(-º">
            <a:hlinkClick r:id="" action="ppaction://media"/>
            <a:extLst>
              <a:ext uri="{FF2B5EF4-FFF2-40B4-BE49-F238E27FC236}">
                <a16:creationId xmlns:a16="http://schemas.microsoft.com/office/drawing/2014/main" id="{0CB04F69-A7A7-7D1C-B105-58739020D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487363" cy="41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4240BD-538A-9B6D-44A6-C868EF8DF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" t="7247" r="3127" b="4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26ADB-2159-6CF3-53CE-4E02B3267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919" y="1854000"/>
            <a:ext cx="3616161" cy="500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F09BCE-88C3-EC80-55FE-180E16C63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4026" y="3078000"/>
            <a:ext cx="1968378" cy="37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432D4-6E2F-4DD0-1737-34CE0D908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317" y="3078000"/>
            <a:ext cx="1912656" cy="3780000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616F02F1-B297-156B-7FDF-867073DF2F05}"/>
              </a:ext>
            </a:extLst>
          </p:cNvPr>
          <p:cNvGrpSpPr/>
          <p:nvPr/>
        </p:nvGrpSpPr>
        <p:grpSpPr>
          <a:xfrm flipH="1">
            <a:off x="185317" y="189000"/>
            <a:ext cx="3780000" cy="2520000"/>
            <a:chOff x="2463703" y="2161569"/>
            <a:chExt cx="5849265" cy="3582290"/>
          </a:xfrm>
          <a:solidFill>
            <a:srgbClr val="FFFF00"/>
          </a:solidFill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D5C1F69B-8C3B-29D0-4579-7E7F59687305}"/>
                </a:ext>
              </a:extLst>
            </p:cNvPr>
            <p:cNvSpPr/>
            <p:nvPr/>
          </p:nvSpPr>
          <p:spPr>
            <a:xfrm>
              <a:off x="2463703" y="2161569"/>
              <a:ext cx="5849265" cy="3582290"/>
            </a:xfrm>
            <a:custGeom>
              <a:avLst/>
              <a:gdLst>
                <a:gd name="connsiteX0" fmla="*/ 0 w 5849265"/>
                <a:gd name="connsiteY0" fmla="*/ 597060 h 3582290"/>
                <a:gd name="connsiteX1" fmla="*/ 597060 w 5849265"/>
                <a:gd name="connsiteY1" fmla="*/ 0 h 3582290"/>
                <a:gd name="connsiteX2" fmla="*/ 974878 w 5849265"/>
                <a:gd name="connsiteY2" fmla="*/ 0 h 3582290"/>
                <a:gd name="connsiteX3" fmla="*/ 974878 w 5849265"/>
                <a:gd name="connsiteY3" fmla="*/ 0 h 3582290"/>
                <a:gd name="connsiteX4" fmla="*/ 2437194 w 5849265"/>
                <a:gd name="connsiteY4" fmla="*/ 0 h 3582290"/>
                <a:gd name="connsiteX5" fmla="*/ 5252205 w 5849265"/>
                <a:gd name="connsiteY5" fmla="*/ 0 h 3582290"/>
                <a:gd name="connsiteX6" fmla="*/ 5849265 w 5849265"/>
                <a:gd name="connsiteY6" fmla="*/ 597060 h 3582290"/>
                <a:gd name="connsiteX7" fmla="*/ 5849265 w 5849265"/>
                <a:gd name="connsiteY7" fmla="*/ 2089669 h 3582290"/>
                <a:gd name="connsiteX8" fmla="*/ 5849265 w 5849265"/>
                <a:gd name="connsiteY8" fmla="*/ 2089669 h 3582290"/>
                <a:gd name="connsiteX9" fmla="*/ 5849265 w 5849265"/>
                <a:gd name="connsiteY9" fmla="*/ 2985242 h 3582290"/>
                <a:gd name="connsiteX10" fmla="*/ 5849265 w 5849265"/>
                <a:gd name="connsiteY10" fmla="*/ 2985230 h 3582290"/>
                <a:gd name="connsiteX11" fmla="*/ 5252205 w 5849265"/>
                <a:gd name="connsiteY11" fmla="*/ 3582290 h 3582290"/>
                <a:gd name="connsiteX12" fmla="*/ 2437194 w 5849265"/>
                <a:gd name="connsiteY12" fmla="*/ 3582290 h 3582290"/>
                <a:gd name="connsiteX13" fmla="*/ 1509812 w 5849265"/>
                <a:gd name="connsiteY13" fmla="*/ 4571074 h 3582290"/>
                <a:gd name="connsiteX14" fmla="*/ 974878 w 5849265"/>
                <a:gd name="connsiteY14" fmla="*/ 3582290 h 3582290"/>
                <a:gd name="connsiteX15" fmla="*/ 597060 w 5849265"/>
                <a:gd name="connsiteY15" fmla="*/ 3582290 h 3582290"/>
                <a:gd name="connsiteX16" fmla="*/ 0 w 5849265"/>
                <a:gd name="connsiteY16" fmla="*/ 2985230 h 3582290"/>
                <a:gd name="connsiteX17" fmla="*/ 0 w 5849265"/>
                <a:gd name="connsiteY17" fmla="*/ 2985242 h 3582290"/>
                <a:gd name="connsiteX18" fmla="*/ 0 w 5849265"/>
                <a:gd name="connsiteY18" fmla="*/ 2089669 h 3582290"/>
                <a:gd name="connsiteX19" fmla="*/ 0 w 5849265"/>
                <a:gd name="connsiteY19" fmla="*/ 2089669 h 3582290"/>
                <a:gd name="connsiteX20" fmla="*/ 0 w 5849265"/>
                <a:gd name="connsiteY20" fmla="*/ 597060 h 358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49265" h="3582290" fill="none" extrusionOk="0">
                  <a:moveTo>
                    <a:pt x="0" y="597060"/>
                  </a:moveTo>
                  <a:cubicBezTo>
                    <a:pt x="-32894" y="228415"/>
                    <a:pt x="239980" y="-49662"/>
                    <a:pt x="597060" y="0"/>
                  </a:cubicBezTo>
                  <a:cubicBezTo>
                    <a:pt x="651944" y="-26346"/>
                    <a:pt x="911600" y="-32053"/>
                    <a:pt x="974878" y="0"/>
                  </a:cubicBezTo>
                  <a:lnTo>
                    <a:pt x="974878" y="0"/>
                  </a:lnTo>
                  <a:cubicBezTo>
                    <a:pt x="1552613" y="80538"/>
                    <a:pt x="1934465" y="17813"/>
                    <a:pt x="2437194" y="0"/>
                  </a:cubicBezTo>
                  <a:cubicBezTo>
                    <a:pt x="2815253" y="169626"/>
                    <a:pt x="4410433" y="166819"/>
                    <a:pt x="5252205" y="0"/>
                  </a:cubicBezTo>
                  <a:cubicBezTo>
                    <a:pt x="5593609" y="-17482"/>
                    <a:pt x="5807428" y="236693"/>
                    <a:pt x="5849265" y="597060"/>
                  </a:cubicBezTo>
                  <a:cubicBezTo>
                    <a:pt x="5838215" y="1030799"/>
                    <a:pt x="5736049" y="1642443"/>
                    <a:pt x="5849265" y="2089669"/>
                  </a:cubicBezTo>
                  <a:lnTo>
                    <a:pt x="5849265" y="2089669"/>
                  </a:lnTo>
                  <a:cubicBezTo>
                    <a:pt x="5820793" y="2492448"/>
                    <a:pt x="5862352" y="2569766"/>
                    <a:pt x="5849265" y="2985242"/>
                  </a:cubicBezTo>
                  <a:cubicBezTo>
                    <a:pt x="5849264" y="2985237"/>
                    <a:pt x="5849266" y="2985235"/>
                    <a:pt x="5849265" y="2985230"/>
                  </a:cubicBezTo>
                  <a:cubicBezTo>
                    <a:pt x="5898810" y="3276094"/>
                    <a:pt x="5591881" y="3607946"/>
                    <a:pt x="5252205" y="3582290"/>
                  </a:cubicBezTo>
                  <a:cubicBezTo>
                    <a:pt x="4480782" y="3505328"/>
                    <a:pt x="3440338" y="3553231"/>
                    <a:pt x="2437194" y="3582290"/>
                  </a:cubicBezTo>
                  <a:cubicBezTo>
                    <a:pt x="2024285" y="3990353"/>
                    <a:pt x="1736901" y="4298907"/>
                    <a:pt x="1509812" y="4571074"/>
                  </a:cubicBezTo>
                  <a:cubicBezTo>
                    <a:pt x="1319229" y="4035099"/>
                    <a:pt x="1255527" y="4047322"/>
                    <a:pt x="974878" y="3582290"/>
                  </a:cubicBezTo>
                  <a:cubicBezTo>
                    <a:pt x="787335" y="3551808"/>
                    <a:pt x="705938" y="3591901"/>
                    <a:pt x="597060" y="3582290"/>
                  </a:cubicBezTo>
                  <a:cubicBezTo>
                    <a:pt x="243762" y="3611533"/>
                    <a:pt x="-46548" y="3335075"/>
                    <a:pt x="0" y="2985230"/>
                  </a:cubicBezTo>
                  <a:cubicBezTo>
                    <a:pt x="1" y="2985235"/>
                    <a:pt x="0" y="2985240"/>
                    <a:pt x="0" y="2985242"/>
                  </a:cubicBezTo>
                  <a:cubicBezTo>
                    <a:pt x="78132" y="2749526"/>
                    <a:pt x="-19380" y="2364065"/>
                    <a:pt x="0" y="2089669"/>
                  </a:cubicBezTo>
                  <a:lnTo>
                    <a:pt x="0" y="2089669"/>
                  </a:lnTo>
                  <a:cubicBezTo>
                    <a:pt x="79728" y="1745790"/>
                    <a:pt x="-84635" y="828309"/>
                    <a:pt x="0" y="597060"/>
                  </a:cubicBezTo>
                  <a:close/>
                </a:path>
                <a:path w="5849265" h="3582290" stroke="0" extrusionOk="0">
                  <a:moveTo>
                    <a:pt x="0" y="597060"/>
                  </a:moveTo>
                  <a:cubicBezTo>
                    <a:pt x="48086" y="273023"/>
                    <a:pt x="229844" y="-50412"/>
                    <a:pt x="597060" y="0"/>
                  </a:cubicBezTo>
                  <a:cubicBezTo>
                    <a:pt x="700839" y="-30985"/>
                    <a:pt x="930085" y="-27363"/>
                    <a:pt x="974878" y="0"/>
                  </a:cubicBezTo>
                  <a:lnTo>
                    <a:pt x="974878" y="0"/>
                  </a:lnTo>
                  <a:cubicBezTo>
                    <a:pt x="1653176" y="-34710"/>
                    <a:pt x="1965408" y="109624"/>
                    <a:pt x="2437194" y="0"/>
                  </a:cubicBezTo>
                  <a:cubicBezTo>
                    <a:pt x="2977453" y="117495"/>
                    <a:pt x="4657239" y="-81622"/>
                    <a:pt x="5252205" y="0"/>
                  </a:cubicBezTo>
                  <a:cubicBezTo>
                    <a:pt x="5535227" y="-18807"/>
                    <a:pt x="5886166" y="275744"/>
                    <a:pt x="5849265" y="597060"/>
                  </a:cubicBezTo>
                  <a:cubicBezTo>
                    <a:pt x="5831132" y="882544"/>
                    <a:pt x="5838411" y="1608886"/>
                    <a:pt x="5849265" y="2089669"/>
                  </a:cubicBezTo>
                  <a:lnTo>
                    <a:pt x="5849265" y="2089669"/>
                  </a:lnTo>
                  <a:cubicBezTo>
                    <a:pt x="5895404" y="2327550"/>
                    <a:pt x="5824591" y="2560042"/>
                    <a:pt x="5849265" y="2985242"/>
                  </a:cubicBezTo>
                  <a:cubicBezTo>
                    <a:pt x="5849265" y="2985235"/>
                    <a:pt x="5849264" y="2985233"/>
                    <a:pt x="5849265" y="2985230"/>
                  </a:cubicBezTo>
                  <a:cubicBezTo>
                    <a:pt x="5862233" y="3298843"/>
                    <a:pt x="5577414" y="3581950"/>
                    <a:pt x="5252205" y="3582290"/>
                  </a:cubicBezTo>
                  <a:cubicBezTo>
                    <a:pt x="4519315" y="3437206"/>
                    <a:pt x="3349890" y="3617369"/>
                    <a:pt x="2437194" y="3582290"/>
                  </a:cubicBezTo>
                  <a:cubicBezTo>
                    <a:pt x="2359795" y="3700658"/>
                    <a:pt x="1794877" y="4340367"/>
                    <a:pt x="1509812" y="4571074"/>
                  </a:cubicBezTo>
                  <a:cubicBezTo>
                    <a:pt x="1310022" y="4052049"/>
                    <a:pt x="1155018" y="3725417"/>
                    <a:pt x="974878" y="3582290"/>
                  </a:cubicBezTo>
                  <a:cubicBezTo>
                    <a:pt x="903177" y="3587329"/>
                    <a:pt x="756583" y="3573836"/>
                    <a:pt x="597060" y="3582290"/>
                  </a:cubicBezTo>
                  <a:cubicBezTo>
                    <a:pt x="301344" y="3613548"/>
                    <a:pt x="31971" y="3302588"/>
                    <a:pt x="0" y="2985230"/>
                  </a:cubicBezTo>
                  <a:cubicBezTo>
                    <a:pt x="1" y="2985237"/>
                    <a:pt x="-1" y="2985241"/>
                    <a:pt x="0" y="2985242"/>
                  </a:cubicBezTo>
                  <a:cubicBezTo>
                    <a:pt x="-23789" y="2817264"/>
                    <a:pt x="55038" y="2491755"/>
                    <a:pt x="0" y="2089669"/>
                  </a:cubicBezTo>
                  <a:lnTo>
                    <a:pt x="0" y="2089669"/>
                  </a:lnTo>
                  <a:cubicBezTo>
                    <a:pt x="97317" y="1397159"/>
                    <a:pt x="-87555" y="1260782"/>
                    <a:pt x="0" y="597060"/>
                  </a:cubicBezTo>
                  <a:close/>
                </a:path>
              </a:pathLst>
            </a:custGeom>
            <a:grpFill/>
            <a:ln w="38100">
              <a:solidFill>
                <a:srgbClr val="FFC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24188"/>
                        <a:gd name="adj2" fmla="val 7760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987D2EC1-A004-5AE6-F981-E5E1A3F6103C}"/>
                </a:ext>
              </a:extLst>
            </p:cNvPr>
            <p:cNvSpPr txBox="1">
              <a:spLocks/>
            </p:cNvSpPr>
            <p:nvPr/>
          </p:nvSpPr>
          <p:spPr>
            <a:xfrm>
              <a:off x="2579681" y="2161569"/>
              <a:ext cx="5617323" cy="358229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>
                  <a:solidFill>
                    <a:srgbClr val="333331"/>
                  </a:solidFill>
                  <a:latin typeface="+mn-lt"/>
                </a:rPr>
                <a:t>Các bạn hãy cùng mình chuẩn bị những món quà để ông già Nô-en trao cho các bạn nhỏ nhé!</a:t>
              </a: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9A162DBB-314B-E44E-B693-7B3BE616D8EB}"/>
              </a:ext>
            </a:extLst>
          </p:cNvPr>
          <p:cNvGrpSpPr/>
          <p:nvPr/>
        </p:nvGrpSpPr>
        <p:grpSpPr>
          <a:xfrm flipH="1">
            <a:off x="7626285" y="369000"/>
            <a:ext cx="4140002" cy="2340000"/>
            <a:chOff x="1906631" y="2300454"/>
            <a:chExt cx="6406345" cy="3326411"/>
          </a:xfrm>
          <a:solidFill>
            <a:srgbClr val="FFFF00"/>
          </a:solidFill>
        </p:grpSpPr>
        <p:sp>
          <p:nvSpPr>
            <p:cNvPr id="21" name="Bong bóng Lời nói: Hình chữ nhật với Góc Tròn 3">
              <a:extLst>
                <a:ext uri="{FF2B5EF4-FFF2-40B4-BE49-F238E27FC236}">
                  <a16:creationId xmlns:a16="http://schemas.microsoft.com/office/drawing/2014/main" id="{0C53C78F-81ED-F5D8-994F-E0E4FD7FF65D}"/>
                </a:ext>
              </a:extLst>
            </p:cNvPr>
            <p:cNvSpPr/>
            <p:nvPr/>
          </p:nvSpPr>
          <p:spPr>
            <a:xfrm>
              <a:off x="1906631" y="2300454"/>
              <a:ext cx="6406341" cy="3326411"/>
            </a:xfrm>
            <a:custGeom>
              <a:avLst/>
              <a:gdLst>
                <a:gd name="connsiteX0" fmla="*/ 0 w 6406341"/>
                <a:gd name="connsiteY0" fmla="*/ 554413 h 3326411"/>
                <a:gd name="connsiteX1" fmla="*/ 554413 w 6406341"/>
                <a:gd name="connsiteY1" fmla="*/ 0 h 3326411"/>
                <a:gd name="connsiteX2" fmla="*/ 3737032 w 6406341"/>
                <a:gd name="connsiteY2" fmla="*/ 0 h 3326411"/>
                <a:gd name="connsiteX3" fmla="*/ 3737032 w 6406341"/>
                <a:gd name="connsiteY3" fmla="*/ 0 h 3326411"/>
                <a:gd name="connsiteX4" fmla="*/ 5338618 w 6406341"/>
                <a:gd name="connsiteY4" fmla="*/ 0 h 3326411"/>
                <a:gd name="connsiteX5" fmla="*/ 5851928 w 6406341"/>
                <a:gd name="connsiteY5" fmla="*/ 0 h 3326411"/>
                <a:gd name="connsiteX6" fmla="*/ 6406341 w 6406341"/>
                <a:gd name="connsiteY6" fmla="*/ 554413 h 3326411"/>
                <a:gd name="connsiteX7" fmla="*/ 6406341 w 6406341"/>
                <a:gd name="connsiteY7" fmla="*/ 1940406 h 3326411"/>
                <a:gd name="connsiteX8" fmla="*/ 7424309 w 6406341"/>
                <a:gd name="connsiteY8" fmla="*/ 2990543 h 3326411"/>
                <a:gd name="connsiteX9" fmla="*/ 6406341 w 6406341"/>
                <a:gd name="connsiteY9" fmla="*/ 2772009 h 3326411"/>
                <a:gd name="connsiteX10" fmla="*/ 6406341 w 6406341"/>
                <a:gd name="connsiteY10" fmla="*/ 2771998 h 3326411"/>
                <a:gd name="connsiteX11" fmla="*/ 5851928 w 6406341"/>
                <a:gd name="connsiteY11" fmla="*/ 3326411 h 3326411"/>
                <a:gd name="connsiteX12" fmla="*/ 5338618 w 6406341"/>
                <a:gd name="connsiteY12" fmla="*/ 3326411 h 3326411"/>
                <a:gd name="connsiteX13" fmla="*/ 3737032 w 6406341"/>
                <a:gd name="connsiteY13" fmla="*/ 3326411 h 3326411"/>
                <a:gd name="connsiteX14" fmla="*/ 3737032 w 6406341"/>
                <a:gd name="connsiteY14" fmla="*/ 3326411 h 3326411"/>
                <a:gd name="connsiteX15" fmla="*/ 554413 w 6406341"/>
                <a:gd name="connsiteY15" fmla="*/ 3326411 h 3326411"/>
                <a:gd name="connsiteX16" fmla="*/ 0 w 6406341"/>
                <a:gd name="connsiteY16" fmla="*/ 2771998 h 3326411"/>
                <a:gd name="connsiteX17" fmla="*/ 0 w 6406341"/>
                <a:gd name="connsiteY17" fmla="*/ 2772009 h 3326411"/>
                <a:gd name="connsiteX18" fmla="*/ 0 w 6406341"/>
                <a:gd name="connsiteY18" fmla="*/ 1940406 h 3326411"/>
                <a:gd name="connsiteX19" fmla="*/ 0 w 6406341"/>
                <a:gd name="connsiteY19" fmla="*/ 1940406 h 3326411"/>
                <a:gd name="connsiteX20" fmla="*/ 0 w 6406341"/>
                <a:gd name="connsiteY20" fmla="*/ 554413 h 332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06341" h="3326411" fill="none" extrusionOk="0">
                  <a:moveTo>
                    <a:pt x="0" y="554413"/>
                  </a:moveTo>
                  <a:cubicBezTo>
                    <a:pt x="-23708" y="220183"/>
                    <a:pt x="236802" y="-20744"/>
                    <a:pt x="554413" y="0"/>
                  </a:cubicBezTo>
                  <a:cubicBezTo>
                    <a:pt x="1858145" y="-129750"/>
                    <a:pt x="3334593" y="-136541"/>
                    <a:pt x="3737032" y="0"/>
                  </a:cubicBezTo>
                  <a:lnTo>
                    <a:pt x="3737032" y="0"/>
                  </a:lnTo>
                  <a:cubicBezTo>
                    <a:pt x="4412249" y="66089"/>
                    <a:pt x="5152211" y="27933"/>
                    <a:pt x="5338618" y="0"/>
                  </a:cubicBezTo>
                  <a:cubicBezTo>
                    <a:pt x="5574941" y="-565"/>
                    <a:pt x="5714641" y="-15105"/>
                    <a:pt x="5851928" y="0"/>
                  </a:cubicBezTo>
                  <a:cubicBezTo>
                    <a:pt x="6192090" y="-50940"/>
                    <a:pt x="6399277" y="243049"/>
                    <a:pt x="6406341" y="554413"/>
                  </a:cubicBezTo>
                  <a:cubicBezTo>
                    <a:pt x="6382672" y="722997"/>
                    <a:pt x="6453491" y="1547618"/>
                    <a:pt x="6406341" y="1940406"/>
                  </a:cubicBezTo>
                  <a:cubicBezTo>
                    <a:pt x="6746425" y="2317311"/>
                    <a:pt x="7166512" y="2791430"/>
                    <a:pt x="7424309" y="2990543"/>
                  </a:cubicBezTo>
                  <a:cubicBezTo>
                    <a:pt x="7121290" y="2986209"/>
                    <a:pt x="6660375" y="2803071"/>
                    <a:pt x="6406341" y="2772009"/>
                  </a:cubicBezTo>
                  <a:cubicBezTo>
                    <a:pt x="6406341" y="2772003"/>
                    <a:pt x="6406341" y="2771999"/>
                    <a:pt x="6406341" y="2771998"/>
                  </a:cubicBezTo>
                  <a:cubicBezTo>
                    <a:pt x="6372000" y="3124424"/>
                    <a:pt x="6141477" y="3324293"/>
                    <a:pt x="5851928" y="3326411"/>
                  </a:cubicBezTo>
                  <a:cubicBezTo>
                    <a:pt x="5766959" y="3298450"/>
                    <a:pt x="5551052" y="3332260"/>
                    <a:pt x="5338618" y="3326411"/>
                  </a:cubicBezTo>
                  <a:cubicBezTo>
                    <a:pt x="4639263" y="3398044"/>
                    <a:pt x="4180616" y="3278001"/>
                    <a:pt x="3737032" y="3326411"/>
                  </a:cubicBezTo>
                  <a:lnTo>
                    <a:pt x="3737032" y="3326411"/>
                  </a:lnTo>
                  <a:cubicBezTo>
                    <a:pt x="2934207" y="3383971"/>
                    <a:pt x="1074055" y="3357746"/>
                    <a:pt x="554413" y="3326411"/>
                  </a:cubicBezTo>
                  <a:cubicBezTo>
                    <a:pt x="231570" y="3347083"/>
                    <a:pt x="-42002" y="3096327"/>
                    <a:pt x="0" y="2771998"/>
                  </a:cubicBezTo>
                  <a:cubicBezTo>
                    <a:pt x="0" y="2772000"/>
                    <a:pt x="0" y="2772004"/>
                    <a:pt x="0" y="2772009"/>
                  </a:cubicBezTo>
                  <a:cubicBezTo>
                    <a:pt x="-19022" y="2464459"/>
                    <a:pt x="57213" y="2029120"/>
                    <a:pt x="0" y="1940406"/>
                  </a:cubicBezTo>
                  <a:lnTo>
                    <a:pt x="0" y="1940406"/>
                  </a:lnTo>
                  <a:cubicBezTo>
                    <a:pt x="91780" y="1691751"/>
                    <a:pt x="-17181" y="773411"/>
                    <a:pt x="0" y="554413"/>
                  </a:cubicBezTo>
                  <a:close/>
                </a:path>
                <a:path w="6406341" h="3326411" stroke="0" extrusionOk="0">
                  <a:moveTo>
                    <a:pt x="0" y="554413"/>
                  </a:moveTo>
                  <a:cubicBezTo>
                    <a:pt x="60172" y="255364"/>
                    <a:pt x="214290" y="-45649"/>
                    <a:pt x="554413" y="0"/>
                  </a:cubicBezTo>
                  <a:cubicBezTo>
                    <a:pt x="1001712" y="-136090"/>
                    <a:pt x="3067392" y="117287"/>
                    <a:pt x="3737032" y="0"/>
                  </a:cubicBezTo>
                  <a:lnTo>
                    <a:pt x="3737032" y="0"/>
                  </a:lnTo>
                  <a:cubicBezTo>
                    <a:pt x="4288000" y="-76103"/>
                    <a:pt x="5047731" y="107226"/>
                    <a:pt x="5338618" y="0"/>
                  </a:cubicBezTo>
                  <a:cubicBezTo>
                    <a:pt x="5437798" y="-26117"/>
                    <a:pt x="5793798" y="3236"/>
                    <a:pt x="5851928" y="0"/>
                  </a:cubicBezTo>
                  <a:cubicBezTo>
                    <a:pt x="6105942" y="-21003"/>
                    <a:pt x="6411723" y="249449"/>
                    <a:pt x="6406341" y="554413"/>
                  </a:cubicBezTo>
                  <a:cubicBezTo>
                    <a:pt x="6512031" y="829246"/>
                    <a:pt x="6460438" y="1642830"/>
                    <a:pt x="6406341" y="1940406"/>
                  </a:cubicBezTo>
                  <a:cubicBezTo>
                    <a:pt x="6574692" y="2281867"/>
                    <a:pt x="7121916" y="2629415"/>
                    <a:pt x="7424309" y="2990543"/>
                  </a:cubicBezTo>
                  <a:cubicBezTo>
                    <a:pt x="6997926" y="2959157"/>
                    <a:pt x="6528285" y="2798421"/>
                    <a:pt x="6406341" y="2772009"/>
                  </a:cubicBezTo>
                  <a:cubicBezTo>
                    <a:pt x="6406342" y="2772004"/>
                    <a:pt x="6406340" y="2772002"/>
                    <a:pt x="6406341" y="2771998"/>
                  </a:cubicBezTo>
                  <a:cubicBezTo>
                    <a:pt x="6405312" y="3018972"/>
                    <a:pt x="6147643" y="3323124"/>
                    <a:pt x="5851928" y="3326411"/>
                  </a:cubicBezTo>
                  <a:cubicBezTo>
                    <a:pt x="5692410" y="3371330"/>
                    <a:pt x="5399881" y="3338994"/>
                    <a:pt x="5338618" y="3326411"/>
                  </a:cubicBezTo>
                  <a:cubicBezTo>
                    <a:pt x="4805383" y="3416799"/>
                    <a:pt x="4299258" y="3399624"/>
                    <a:pt x="3737032" y="3326411"/>
                  </a:cubicBezTo>
                  <a:lnTo>
                    <a:pt x="3737032" y="3326411"/>
                  </a:lnTo>
                  <a:cubicBezTo>
                    <a:pt x="3258145" y="3193604"/>
                    <a:pt x="1350163" y="3293432"/>
                    <a:pt x="554413" y="3326411"/>
                  </a:cubicBezTo>
                  <a:cubicBezTo>
                    <a:pt x="258907" y="3336228"/>
                    <a:pt x="30621" y="3066326"/>
                    <a:pt x="0" y="2771998"/>
                  </a:cubicBezTo>
                  <a:cubicBezTo>
                    <a:pt x="-1" y="2771999"/>
                    <a:pt x="0" y="2772007"/>
                    <a:pt x="0" y="2772009"/>
                  </a:cubicBezTo>
                  <a:cubicBezTo>
                    <a:pt x="7576" y="2456297"/>
                    <a:pt x="27018" y="2283313"/>
                    <a:pt x="0" y="1940406"/>
                  </a:cubicBezTo>
                  <a:lnTo>
                    <a:pt x="0" y="1940406"/>
                  </a:lnTo>
                  <a:cubicBezTo>
                    <a:pt x="-104174" y="1770189"/>
                    <a:pt x="76874" y="1162677"/>
                    <a:pt x="0" y="554413"/>
                  </a:cubicBezTo>
                  <a:close/>
                </a:path>
              </a:pathLst>
            </a:custGeom>
            <a:grpFill/>
            <a:ln w="38100">
              <a:solidFill>
                <a:srgbClr val="FFC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65890"/>
                        <a:gd name="adj2" fmla="val 39903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60D22D55-775E-7D0E-FE35-02CB4B8DEE64}"/>
                </a:ext>
              </a:extLst>
            </p:cNvPr>
            <p:cNvSpPr txBox="1">
              <a:spLocks/>
            </p:cNvSpPr>
            <p:nvPr/>
          </p:nvSpPr>
          <p:spPr>
            <a:xfrm>
              <a:off x="1906636" y="2486371"/>
              <a:ext cx="6406340" cy="295457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>
                  <a:solidFill>
                    <a:srgbClr val="333331"/>
                  </a:solidFill>
                  <a:latin typeface="+mn-lt"/>
                </a:rPr>
                <a:t>Sắp đến Nô-en rồi, ta muốn dành tặng những món quà cho các bạn nhỏ chăm ngoan.</a:t>
              </a:r>
            </a:p>
          </p:txBody>
        </p:sp>
      </p:grpSp>
      <p:pic>
        <p:nvPicPr>
          <p:cNvPr id="25" name="5f71e2e00c367">
            <a:hlinkClick r:id="" action="ppaction://media"/>
            <a:extLst>
              <a:ext uri="{FF2B5EF4-FFF2-40B4-BE49-F238E27FC236}">
                <a16:creationId xmlns:a16="http://schemas.microsoft.com/office/drawing/2014/main" id="{8E222450-A804-9CB1-7E1F-C0D9CBACA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863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repeatCount="3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32" presetClass="emph" presetSubtype="0" repeatCount="3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863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repeatCount="3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32" presetClass="emph" presetSubtype="0" repeatCount="300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F4C31A-7320-8697-C993-ACA6B452B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9" t="32917" r="27062" b="13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67">
            <a:extLst>
              <a:ext uri="{FF2B5EF4-FFF2-40B4-BE49-F238E27FC236}">
                <a16:creationId xmlns:a16="http://schemas.microsoft.com/office/drawing/2014/main" id="{8988CA39-EB48-68EE-A0B4-59FA9EA6C570}"/>
              </a:ext>
            </a:extLst>
          </p:cNvPr>
          <p:cNvSpPr txBox="1"/>
          <p:nvPr/>
        </p:nvSpPr>
        <p:spPr>
          <a:xfrm>
            <a:off x="4593952" y="2118904"/>
            <a:ext cx="30040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12700" dist="38100" dir="2700000" algn="tl" rotWithShape="0">
                    <a:srgbClr val="CC0000"/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Nhiệm</a:t>
            </a:r>
            <a:r>
              <a:rPr lang="en-US" sz="5500" b="1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12700" dist="38100" dir="2700000" algn="tl" rotWithShape="0">
                    <a:srgbClr val="CC0000"/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500" b="1">
                <a:ln w="9525">
                  <a:solidFill>
                    <a:srgbClr val="CC000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12700" dist="38100" dir="2700000" algn="tl" rotWithShape="0">
                    <a:srgbClr val="CC0000"/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vụ </a:t>
            </a:r>
            <a:r>
              <a:rPr lang="en-US" sz="5500" b="1" dirty="0">
                <a:ln w="9525">
                  <a:solidFill>
                    <a:srgbClr val="CC0000"/>
                  </a:solidFill>
                  <a:prstDash val="solid"/>
                </a:ln>
                <a:solidFill>
                  <a:srgbClr val="FFCCCC"/>
                </a:solidFill>
                <a:effectLst>
                  <a:outerShdw blurRad="12700" dist="38100" dir="2700000" algn="tl" rotWithShape="0">
                    <a:srgbClr val="CC0000"/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D443D-68BC-4FF3-3FDE-78AFC6C08257}"/>
              </a:ext>
            </a:extLst>
          </p:cNvPr>
          <p:cNvSpPr txBox="1"/>
          <p:nvPr/>
        </p:nvSpPr>
        <p:spPr>
          <a:xfrm>
            <a:off x="4479540" y="2738735"/>
            <a:ext cx="3232913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800" b="1">
                <a:ln w="2857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LNTH-Hoa Nho LNTH" pitchFamily="2" charset="0"/>
              </a:rPr>
              <a:t>GÓI QUÀ</a:t>
            </a:r>
            <a:endParaRPr lang="en-US" sz="8800" b="1" dirty="0">
              <a:ln w="28575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LNTH-Hoa Nho LNTH" pitchFamily="2" charset="0"/>
            </a:endParaRPr>
          </a:p>
        </p:txBody>
      </p:sp>
      <p:pic>
        <p:nvPicPr>
          <p:cNvPr id="12" name="61c4119f2e627">
            <a:hlinkClick r:id="" action="ppaction://media"/>
            <a:extLst>
              <a:ext uri="{FF2B5EF4-FFF2-40B4-BE49-F238E27FC236}">
                <a16:creationId xmlns:a16="http://schemas.microsoft.com/office/drawing/2014/main" id="{DEB74322-246C-C7F0-32F9-92B9E8C6B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decorated&#10;&#10;Description automatically generated">
            <a:extLst>
              <a:ext uri="{FF2B5EF4-FFF2-40B4-BE49-F238E27FC236}">
                <a16:creationId xmlns:a16="http://schemas.microsoft.com/office/drawing/2014/main" id="{E551E476-4DE4-902F-FE90-F332779A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0800" cap="rnd" cmpd="thinThick">
            <a:solidFill>
              <a:srgbClr val="FFC5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505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4000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224357-0363-5CAB-95C8-A40546B38851}"/>
              </a:ext>
            </a:extLst>
          </p:cNvPr>
          <p:cNvSpPr txBox="1"/>
          <p:nvPr/>
        </p:nvSpPr>
        <p:spPr>
          <a:xfrm>
            <a:off x="1638104" y="1586699"/>
            <a:ext cx="4339909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4719 – 2307 = </a:t>
            </a:r>
            <a:r>
              <a:rPr lang="en-US" sz="4400" b="1" dirty="0">
                <a:solidFill>
                  <a:srgbClr val="ED4E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87446-D5B2-1EC3-4A9D-3A19BE6398BD}"/>
              </a:ext>
            </a:extLst>
          </p:cNvPr>
          <p:cNvSpPr txBox="1"/>
          <p:nvPr/>
        </p:nvSpPr>
        <p:spPr>
          <a:xfrm>
            <a:off x="7616142" y="1586699"/>
            <a:ext cx="4054748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2164 – 815 = </a:t>
            </a:r>
            <a:r>
              <a:rPr lang="en-US" sz="4400" b="1" dirty="0">
                <a:solidFill>
                  <a:srgbClr val="ED4E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B49A8-B10F-B887-2449-C6C41A8EC7E9}"/>
              </a:ext>
            </a:extLst>
          </p:cNvPr>
          <p:cNvSpPr txBox="1"/>
          <p:nvPr/>
        </p:nvSpPr>
        <p:spPr>
          <a:xfrm>
            <a:off x="1636176" y="2411990"/>
            <a:ext cx="4339909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2412 = 2307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C8AE9-F3C5-C8CE-61A4-5903871C3331}"/>
              </a:ext>
            </a:extLst>
          </p:cNvPr>
          <p:cNvSpPr txBox="1"/>
          <p:nvPr/>
        </p:nvSpPr>
        <p:spPr>
          <a:xfrm>
            <a:off x="7616142" y="2411848"/>
            <a:ext cx="3936761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1349 = 815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E6E34-FEDE-ADD4-23FD-0D16C322C45E}"/>
              </a:ext>
            </a:extLst>
          </p:cNvPr>
          <p:cNvSpPr txBox="1"/>
          <p:nvPr/>
        </p:nvSpPr>
        <p:spPr>
          <a:xfrm>
            <a:off x="954234" y="1608413"/>
            <a:ext cx="6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050"/>
                </a:solidFill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E1FD8C-770E-2911-D574-D725AC79328E}"/>
              </a:ext>
            </a:extLst>
          </p:cNvPr>
          <p:cNvSpPr txBox="1"/>
          <p:nvPr/>
        </p:nvSpPr>
        <p:spPr>
          <a:xfrm>
            <a:off x="6933236" y="1608412"/>
            <a:ext cx="6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050"/>
                </a:solidFill>
              </a:rPr>
              <a:t>b)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4BD380-DA0C-5EE0-15E3-9E1FDA844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3" b="26815"/>
          <a:stretch/>
        </p:blipFill>
        <p:spPr>
          <a:xfrm>
            <a:off x="6096000" y="3967902"/>
            <a:ext cx="2463335" cy="25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F1B319-FCC0-910C-FDF0-1FAFD022A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73" b="26815"/>
          <a:stretch/>
        </p:blipFill>
        <p:spPr>
          <a:xfrm>
            <a:off x="3632664" y="3966804"/>
            <a:ext cx="2463335" cy="2520000"/>
          </a:xfrm>
          <a:prstGeom prst="rect">
            <a:avLst/>
          </a:prstGeom>
        </p:spPr>
      </p:pic>
      <p:grpSp>
        <p:nvGrpSpPr>
          <p:cNvPr id="20" name="Nhóm 9">
            <a:extLst>
              <a:ext uri="{FF2B5EF4-FFF2-40B4-BE49-F238E27FC236}">
                <a16:creationId xmlns:a16="http://schemas.microsoft.com/office/drawing/2014/main" id="{ABD1796A-4DB9-338F-FE8D-562F0A2D5852}"/>
              </a:ext>
            </a:extLst>
          </p:cNvPr>
          <p:cNvGrpSpPr/>
          <p:nvPr/>
        </p:nvGrpSpPr>
        <p:grpSpPr>
          <a:xfrm>
            <a:off x="3701286" y="3866869"/>
            <a:ext cx="4789427" cy="1239983"/>
            <a:chOff x="4179825" y="77141"/>
            <a:chExt cx="8252014" cy="17518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E21D99-2055-59C0-AB2F-33FABE134E83}"/>
                </a:ext>
              </a:extLst>
            </p:cNvPr>
            <p:cNvSpPr txBox="1"/>
            <p:nvPr/>
          </p:nvSpPr>
          <p:spPr>
            <a:xfrm>
              <a:off x="4179825" y="77141"/>
              <a:ext cx="8252014" cy="17284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THẢO LUẬN NHÓM ĐÔI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E24D131-EA14-7D30-F1AB-7C3188260374}"/>
                </a:ext>
              </a:extLst>
            </p:cNvPr>
            <p:cNvSpPr txBox="1"/>
            <p:nvPr/>
          </p:nvSpPr>
          <p:spPr>
            <a:xfrm>
              <a:off x="4179825" y="100552"/>
              <a:ext cx="8252014" cy="17284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99"/>
                    </a:outerShdw>
                  </a:effectLst>
                  <a:latin typeface="LNTH-Hoa Nho LNTH" pitchFamily="2" charset="0"/>
                </a:rPr>
                <a:t>THẢO LUẬN NHÓM ĐÔI</a:t>
              </a:r>
              <a:endPara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8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4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2" grpId="0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decorated&#10;&#10;Description automatically generated">
            <a:extLst>
              <a:ext uri="{FF2B5EF4-FFF2-40B4-BE49-F238E27FC236}">
                <a16:creationId xmlns:a16="http://schemas.microsoft.com/office/drawing/2014/main" id="{E551E476-4DE4-902F-FE90-F332779A9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0800" cap="rnd" cmpd="thinThick">
            <a:solidFill>
              <a:srgbClr val="FFC5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505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4000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04BD380-DA0C-5EE0-15E3-9E1FDA844C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73" b="26815"/>
          <a:stretch/>
        </p:blipFill>
        <p:spPr>
          <a:xfrm>
            <a:off x="6096000" y="3967902"/>
            <a:ext cx="2463335" cy="25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F1B319-FCC0-910C-FDF0-1FAFD022A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73" b="26815"/>
          <a:stretch/>
        </p:blipFill>
        <p:spPr>
          <a:xfrm>
            <a:off x="3632664" y="3966804"/>
            <a:ext cx="2463335" cy="2520000"/>
          </a:xfrm>
          <a:prstGeom prst="rect">
            <a:avLst/>
          </a:prstGeom>
        </p:spPr>
      </p:pic>
      <p:grpSp>
        <p:nvGrpSpPr>
          <p:cNvPr id="20" name="Nhóm 9">
            <a:extLst>
              <a:ext uri="{FF2B5EF4-FFF2-40B4-BE49-F238E27FC236}">
                <a16:creationId xmlns:a16="http://schemas.microsoft.com/office/drawing/2014/main" id="{ABD1796A-4DB9-338F-FE8D-562F0A2D5852}"/>
              </a:ext>
            </a:extLst>
          </p:cNvPr>
          <p:cNvGrpSpPr/>
          <p:nvPr/>
        </p:nvGrpSpPr>
        <p:grpSpPr>
          <a:xfrm>
            <a:off x="3701286" y="3866869"/>
            <a:ext cx="4789427" cy="1239983"/>
            <a:chOff x="4179825" y="77141"/>
            <a:chExt cx="8252014" cy="17518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E21D99-2055-59C0-AB2F-33FABE134E83}"/>
                </a:ext>
              </a:extLst>
            </p:cNvPr>
            <p:cNvSpPr txBox="1"/>
            <p:nvPr/>
          </p:nvSpPr>
          <p:spPr>
            <a:xfrm>
              <a:off x="4179825" y="77141"/>
              <a:ext cx="8252014" cy="17284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THẢO LUẬN NHÓM ĐÔI</a:t>
              </a: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E24D131-EA14-7D30-F1AB-7C3188260374}"/>
                </a:ext>
              </a:extLst>
            </p:cNvPr>
            <p:cNvSpPr txBox="1"/>
            <p:nvPr/>
          </p:nvSpPr>
          <p:spPr>
            <a:xfrm>
              <a:off x="4179825" y="100552"/>
              <a:ext cx="8252014" cy="17284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99"/>
                    </a:outerShdw>
                  </a:effectLst>
                  <a:latin typeface="LNTH-Hoa Nho LNTH" pitchFamily="2" charset="0"/>
                </a:rPr>
                <a:t>THẢO LUẬN NHÓM ĐÔI</a:t>
              </a:r>
              <a:endPara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LNTH-Hoa Nho LNTH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7FC178-83B2-F82F-DE58-D9FC3A5068B3}"/>
              </a:ext>
            </a:extLst>
          </p:cNvPr>
          <p:cNvSpPr txBox="1"/>
          <p:nvPr/>
        </p:nvSpPr>
        <p:spPr>
          <a:xfrm>
            <a:off x="1638104" y="1586699"/>
            <a:ext cx="4339909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4719 – 2307 = </a:t>
            </a:r>
            <a:r>
              <a:rPr lang="en-US" sz="4400" b="1" dirty="0">
                <a:solidFill>
                  <a:srgbClr val="ED4E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1723F-2D17-3B14-C8D3-85EB973FD17B}"/>
              </a:ext>
            </a:extLst>
          </p:cNvPr>
          <p:cNvSpPr txBox="1"/>
          <p:nvPr/>
        </p:nvSpPr>
        <p:spPr>
          <a:xfrm>
            <a:off x="7616142" y="1586699"/>
            <a:ext cx="4054748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2164 – 815 = </a:t>
            </a:r>
            <a:r>
              <a:rPr lang="en-US" sz="4400" b="1" dirty="0">
                <a:solidFill>
                  <a:srgbClr val="ED4E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7A4D0-F5DF-DA11-D2CC-59A9433B4DAE}"/>
              </a:ext>
            </a:extLst>
          </p:cNvPr>
          <p:cNvSpPr txBox="1"/>
          <p:nvPr/>
        </p:nvSpPr>
        <p:spPr>
          <a:xfrm>
            <a:off x="1636176" y="2411990"/>
            <a:ext cx="4339909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2412 = 2307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DBB1C-CD00-42B6-048F-55B14449B9CD}"/>
              </a:ext>
            </a:extLst>
          </p:cNvPr>
          <p:cNvSpPr txBox="1"/>
          <p:nvPr/>
        </p:nvSpPr>
        <p:spPr>
          <a:xfrm>
            <a:off x="7616142" y="2411848"/>
            <a:ext cx="3936761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1349 = 815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D46247-2725-0317-82E4-FE17D9E0326E}"/>
              </a:ext>
            </a:extLst>
          </p:cNvPr>
          <p:cNvSpPr txBox="1"/>
          <p:nvPr/>
        </p:nvSpPr>
        <p:spPr>
          <a:xfrm>
            <a:off x="954234" y="1608413"/>
            <a:ext cx="6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050"/>
                </a:solidFill>
              </a:rPr>
              <a:t>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B758BA-EBFD-001B-01AF-5D1455B44F12}"/>
              </a:ext>
            </a:extLst>
          </p:cNvPr>
          <p:cNvSpPr txBox="1"/>
          <p:nvPr/>
        </p:nvSpPr>
        <p:spPr>
          <a:xfrm>
            <a:off x="6933236" y="1608412"/>
            <a:ext cx="6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050"/>
                </a:solidFill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3454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11" grpId="0"/>
          <p:bldP spid="13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11" grpId="0"/>
          <p:bldP spid="13" grpId="0"/>
          <p:bldP spid="23" grpId="0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2A78747-6A8D-CBFF-E1E5-9D66A5D6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Nhóm 20">
            <a:extLst>
              <a:ext uri="{FF2B5EF4-FFF2-40B4-BE49-F238E27FC236}">
                <a16:creationId xmlns:a16="http://schemas.microsoft.com/office/drawing/2014/main" id="{2BA734C0-4111-0612-23BA-3317044A01AF}"/>
              </a:ext>
            </a:extLst>
          </p:cNvPr>
          <p:cNvGrpSpPr/>
          <p:nvPr/>
        </p:nvGrpSpPr>
        <p:grpSpPr>
          <a:xfrm>
            <a:off x="1479850" y="4396590"/>
            <a:ext cx="5225750" cy="1209532"/>
            <a:chOff x="6371477" y="2216092"/>
            <a:chExt cx="5225750" cy="1209532"/>
          </a:xfrm>
        </p:grpSpPr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C1744355-2E90-4870-5B0D-2171C6178EE8}"/>
                </a:ext>
              </a:extLst>
            </p:cNvPr>
            <p:cNvSpPr txBox="1"/>
            <p:nvPr/>
          </p:nvSpPr>
          <p:spPr>
            <a:xfrm>
              <a:off x="6371477" y="2225295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KHỞI ĐỘNG</a:t>
              </a: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C04E2E46-A536-A7DD-E696-EF4D8CC8A5B8}"/>
                </a:ext>
              </a:extLst>
            </p:cNvPr>
            <p:cNvSpPr txBox="1"/>
            <p:nvPr/>
          </p:nvSpPr>
          <p:spPr>
            <a:xfrm>
              <a:off x="6371477" y="2216092"/>
              <a:ext cx="522574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bg1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KHỞI ĐỘNG</a:t>
              </a:r>
              <a:endParaRPr lang="vi-VN" sz="7200" dirty="0">
                <a:ln w="28575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20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decorated&#10;&#10;Description automatically generated">
            <a:extLst>
              <a:ext uri="{FF2B5EF4-FFF2-40B4-BE49-F238E27FC236}">
                <a16:creationId xmlns:a16="http://schemas.microsoft.com/office/drawing/2014/main" id="{E551E476-4DE4-902F-FE90-F332779A9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0800" cap="rnd" cmpd="thinThick">
            <a:solidFill>
              <a:srgbClr val="FFC5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269D7D-2566-BAAA-692C-7336F35A36F7}"/>
              </a:ext>
            </a:extLst>
          </p:cNvPr>
          <p:cNvGrpSpPr/>
          <p:nvPr/>
        </p:nvGrpSpPr>
        <p:grpSpPr>
          <a:xfrm>
            <a:off x="425999" y="369000"/>
            <a:ext cx="3642219" cy="3240000"/>
            <a:chOff x="1189829" y="291094"/>
            <a:chExt cx="3642219" cy="3240000"/>
          </a:xfrm>
        </p:grpSpPr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03ED410-F7C2-C178-8ED2-09A2C6D2B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89829" y="291094"/>
              <a:ext cx="3642219" cy="324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ABDA04-9156-FA00-D41A-DE74B89AA163}"/>
                </a:ext>
              </a:extLst>
            </p:cNvPr>
            <p:cNvSpPr txBox="1"/>
            <p:nvPr/>
          </p:nvSpPr>
          <p:spPr>
            <a:xfrm rot="20088135" flipH="1">
              <a:off x="1896516" y="1430134"/>
              <a:ext cx="2259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066FF"/>
                  </a:solidFill>
                  <a:latin typeface="UVN Banh Mi" pitchFamily="2" charset="0"/>
                  <a:cs typeface="Calibri" panose="020F0502020204030204" pitchFamily="34" charset="0"/>
                </a:rPr>
                <a:t>Trình</a:t>
              </a:r>
              <a:r>
                <a:rPr lang="en-US" sz="4000" b="1" dirty="0">
                  <a:solidFill>
                    <a:srgbClr val="0066FF"/>
                  </a:solidFill>
                  <a:latin typeface="UVN Banh Mi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66FF"/>
                  </a:solidFill>
                  <a:latin typeface="UVN Banh Mi" pitchFamily="2" charset="0"/>
                  <a:cs typeface="Calibri" panose="020F0502020204030204" pitchFamily="34" charset="0"/>
                </a:rPr>
                <a:t>bày</a:t>
              </a:r>
              <a:endParaRPr lang="en-US" sz="4000" b="1" dirty="0">
                <a:solidFill>
                  <a:srgbClr val="0066FF"/>
                </a:solidFill>
                <a:latin typeface="UVN Banh Mi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203E44-4CA6-0848-C60C-1A90049EE9A2}"/>
              </a:ext>
            </a:extLst>
          </p:cNvPr>
          <p:cNvGrpSpPr/>
          <p:nvPr/>
        </p:nvGrpSpPr>
        <p:grpSpPr>
          <a:xfrm>
            <a:off x="8123781" y="423980"/>
            <a:ext cx="3642219" cy="3240000"/>
            <a:chOff x="7359952" y="291095"/>
            <a:chExt cx="3642219" cy="3240000"/>
          </a:xfrm>
        </p:grpSpPr>
        <p:pic>
          <p:nvPicPr>
            <p:cNvPr id="34" name="Picture 3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8A0192C-EAC4-F019-FD43-3878B0486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598803" flipH="1">
              <a:off x="7359952" y="291095"/>
              <a:ext cx="3642219" cy="324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A616EF8-6AA2-F6DD-008E-DF642F077F59}"/>
                </a:ext>
              </a:extLst>
            </p:cNvPr>
            <p:cNvSpPr txBox="1"/>
            <p:nvPr/>
          </p:nvSpPr>
          <p:spPr>
            <a:xfrm rot="1511865">
              <a:off x="8079777" y="1431845"/>
              <a:ext cx="2221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33CC33"/>
                  </a:solidFill>
                  <a:latin typeface="UVN Banh Mi" pitchFamily="2" charset="0"/>
                  <a:cs typeface="Calibri" panose="020F0502020204030204" pitchFamily="34" charset="0"/>
                </a:rPr>
                <a:t>Nhận</a:t>
              </a:r>
              <a:r>
                <a:rPr lang="en-US" sz="4000" b="1" dirty="0">
                  <a:solidFill>
                    <a:srgbClr val="33CC33"/>
                  </a:solidFill>
                  <a:latin typeface="UVN Banh Mi" pitchFamily="2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33CC33"/>
                  </a:solidFill>
                  <a:latin typeface="UVN Banh Mi" pitchFamily="2" charset="0"/>
                  <a:cs typeface="Calibri" panose="020F0502020204030204" pitchFamily="34" charset="0"/>
                </a:rPr>
                <a:t>xét</a:t>
              </a:r>
              <a:endParaRPr lang="en-US" sz="4000" b="1" dirty="0">
                <a:solidFill>
                  <a:srgbClr val="33CC33"/>
                </a:solidFill>
                <a:latin typeface="UVN Banh Mi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CA044E6-30CF-4DBE-E3DB-39A6EFFBBC24}"/>
              </a:ext>
            </a:extLst>
          </p:cNvPr>
          <p:cNvGrpSpPr/>
          <p:nvPr/>
        </p:nvGrpSpPr>
        <p:grpSpPr>
          <a:xfrm>
            <a:off x="3991713" y="1025608"/>
            <a:ext cx="4208573" cy="1223412"/>
            <a:chOff x="3822118" y="1039353"/>
            <a:chExt cx="4208573" cy="122341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FA7CDA-3096-6898-667A-137FDF731EED}"/>
                </a:ext>
              </a:extLst>
            </p:cNvPr>
            <p:cNvSpPr txBox="1"/>
            <p:nvPr/>
          </p:nvSpPr>
          <p:spPr>
            <a:xfrm>
              <a:off x="3822118" y="1039353"/>
              <a:ext cx="4208573" cy="122341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5400" b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CHIA SẺ TRƯỚC LỚP</a:t>
              </a:r>
            </a:p>
          </p:txBody>
        </p:sp>
        <p:sp>
          <p:nvSpPr>
            <p:cNvPr id="39" name="TextBox 10">
              <a:extLst>
                <a:ext uri="{FF2B5EF4-FFF2-40B4-BE49-F238E27FC236}">
                  <a16:creationId xmlns:a16="http://schemas.microsoft.com/office/drawing/2014/main" id="{C856B7D5-AE33-77EB-8AB6-CC0335CA1EA5}"/>
                </a:ext>
              </a:extLst>
            </p:cNvPr>
            <p:cNvSpPr txBox="1"/>
            <p:nvPr/>
          </p:nvSpPr>
          <p:spPr>
            <a:xfrm>
              <a:off x="3822118" y="1039353"/>
              <a:ext cx="4208573" cy="122341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12700" dist="38100" dir="2700000" algn="tl" rotWithShape="0">
                      <a:srgbClr val="FF9999"/>
                    </a:outerShdw>
                  </a:effectLst>
                  <a:latin typeface="LNTH-Hoa Nho LNTH" pitchFamily="2" charset="0"/>
                </a:rPr>
                <a:t>CHIA SẺ TRƯỚC LỚP</a:t>
              </a:r>
              <a:endParaRPr lang="en-US" sz="54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LNTH-Hoa Nho LNTH" pitchFamily="2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545E35C4-A885-3B45-4784-1512E53F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27568" y="2618020"/>
            <a:ext cx="2482944" cy="3816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8E21B88-2601-9E8E-1DF8-C9486BE48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487" y="2618020"/>
            <a:ext cx="2482945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decorated&#10;&#10;Description automatically generated">
            <a:extLst>
              <a:ext uri="{FF2B5EF4-FFF2-40B4-BE49-F238E27FC236}">
                <a16:creationId xmlns:a16="http://schemas.microsoft.com/office/drawing/2014/main" id="{E551E476-4DE4-902F-FE90-F332779A9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0800" cap="rnd" cmpd="thinThick">
            <a:solidFill>
              <a:srgbClr val="FFC5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505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4000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224357-0363-5CAB-95C8-A40546B38851}"/>
              </a:ext>
            </a:extLst>
          </p:cNvPr>
          <p:cNvSpPr txBox="1"/>
          <p:nvPr/>
        </p:nvSpPr>
        <p:spPr>
          <a:xfrm>
            <a:off x="1638104" y="1521972"/>
            <a:ext cx="4474128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4719 – 2307 = </a:t>
            </a:r>
            <a:r>
              <a:rPr lang="en-US" sz="4400" b="1" dirty="0">
                <a:solidFill>
                  <a:srgbClr val="ED4E5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B49A8-B10F-B887-2449-C6C41A8EC7E9}"/>
              </a:ext>
            </a:extLst>
          </p:cNvPr>
          <p:cNvSpPr txBox="1"/>
          <p:nvPr/>
        </p:nvSpPr>
        <p:spPr>
          <a:xfrm>
            <a:off x="6730397" y="1521972"/>
            <a:ext cx="4311229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FF5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2412 = 2307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E6E34-FEDE-ADD4-23FD-0D16C322C45E}"/>
              </a:ext>
            </a:extLst>
          </p:cNvPr>
          <p:cNvSpPr txBox="1"/>
          <p:nvPr/>
        </p:nvSpPr>
        <p:spPr>
          <a:xfrm>
            <a:off x="954234" y="1543686"/>
            <a:ext cx="6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050"/>
                </a:solidFill>
              </a:rPr>
              <a:t>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8AE10-D2EE-26DA-B484-FA9F1E7C05F4}"/>
              </a:ext>
            </a:extLst>
          </p:cNvPr>
          <p:cNvSpPr txBox="1"/>
          <p:nvPr/>
        </p:nvSpPr>
        <p:spPr>
          <a:xfrm>
            <a:off x="2777054" y="3624280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4719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714F2-BCDA-A42A-111B-7320E0C8BF44}"/>
              </a:ext>
            </a:extLst>
          </p:cNvPr>
          <p:cNvSpPr txBox="1"/>
          <p:nvPr/>
        </p:nvSpPr>
        <p:spPr>
          <a:xfrm>
            <a:off x="2777054" y="4402556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2307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58453-7942-B5EE-1246-2E783C2519EF}"/>
              </a:ext>
            </a:extLst>
          </p:cNvPr>
          <p:cNvSpPr txBox="1"/>
          <p:nvPr/>
        </p:nvSpPr>
        <p:spPr>
          <a:xfrm>
            <a:off x="2441774" y="4006199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35E81B-F1B8-C503-B08B-6544952E37A2}"/>
              </a:ext>
            </a:extLst>
          </p:cNvPr>
          <p:cNvCxnSpPr>
            <a:cxnSpLocks/>
          </p:cNvCxnSpPr>
          <p:nvPr/>
        </p:nvCxnSpPr>
        <p:spPr>
          <a:xfrm>
            <a:off x="2919853" y="5186966"/>
            <a:ext cx="126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B1C2B46-E900-756C-6111-0199AA272647}"/>
              </a:ext>
            </a:extLst>
          </p:cNvPr>
          <p:cNvSpPr txBox="1"/>
          <p:nvPr/>
        </p:nvSpPr>
        <p:spPr>
          <a:xfrm>
            <a:off x="2777053" y="5204857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3D3D"/>
                </a:solidFill>
              </a:rPr>
              <a:t>2412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15F8A9-1244-BCFA-B365-EB9F58749B3D}"/>
              </a:ext>
            </a:extLst>
          </p:cNvPr>
          <p:cNvSpPr txBox="1"/>
          <p:nvPr/>
        </p:nvSpPr>
        <p:spPr>
          <a:xfrm>
            <a:off x="1884251" y="2606437"/>
            <a:ext cx="3947633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33CC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tính rồi tính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CF83B4-B4C1-85A5-67CD-E8EC26DBB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5" t="22698" r="4444" b="22698"/>
          <a:stretch/>
        </p:blipFill>
        <p:spPr>
          <a:xfrm>
            <a:off x="690118" y="2589772"/>
            <a:ext cx="1194907" cy="792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3DCAA7-8E6C-EEC5-4632-06FFED513261}"/>
              </a:ext>
            </a:extLst>
          </p:cNvPr>
          <p:cNvSpPr txBox="1"/>
          <p:nvPr/>
        </p:nvSpPr>
        <p:spPr>
          <a:xfrm>
            <a:off x="7554250" y="2252493"/>
            <a:ext cx="3755897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33CC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quy tắc tìm số bị trừ.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3DB0C4E-7BEA-1D2E-B465-E13BF4C1D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5" t="22698" r="4444" b="22698"/>
          <a:stretch/>
        </p:blipFill>
        <p:spPr>
          <a:xfrm>
            <a:off x="6360117" y="2591520"/>
            <a:ext cx="1194907" cy="792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DAAA55-F40D-3131-5427-8BE515D2014C}"/>
              </a:ext>
            </a:extLst>
          </p:cNvPr>
          <p:cNvSpPr txBox="1"/>
          <p:nvPr/>
        </p:nvSpPr>
        <p:spPr>
          <a:xfrm>
            <a:off x="6484328" y="3791042"/>
            <a:ext cx="3457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2307 + 2412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44CB0C-9188-CCC4-51CF-AA944864B06D}"/>
              </a:ext>
            </a:extLst>
          </p:cNvPr>
          <p:cNvSpPr txBox="1"/>
          <p:nvPr/>
        </p:nvSpPr>
        <p:spPr>
          <a:xfrm>
            <a:off x="6484328" y="4563534"/>
            <a:ext cx="4957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Vậy</a:t>
            </a:r>
            <a:r>
              <a:rPr lang="en-US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= </a:t>
            </a:r>
            <a:r>
              <a:rPr lang="en-US" sz="4400" b="1" dirty="0">
                <a:solidFill>
                  <a:srgbClr val="FF3D3D"/>
                </a:solidFill>
                <a:effectLst/>
                <a:ea typeface="Calibri" panose="020F0502020204030204" pitchFamily="34" charset="0"/>
              </a:rPr>
              <a:t>4719</a:t>
            </a:r>
            <a:endParaRPr lang="en-US" sz="44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32FFD6-56DD-629B-1E86-D3F1F9E4CB36}"/>
              </a:ext>
            </a:extLst>
          </p:cNvPr>
          <p:cNvSpPr txBox="1"/>
          <p:nvPr/>
        </p:nvSpPr>
        <p:spPr>
          <a:xfrm>
            <a:off x="9815263" y="3785337"/>
            <a:ext cx="1375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3D3D"/>
                </a:solidFill>
                <a:effectLst/>
                <a:ea typeface="Calibri" panose="020F0502020204030204" pitchFamily="34" charset="0"/>
              </a:rPr>
              <a:t>4719</a:t>
            </a:r>
          </a:p>
        </p:txBody>
      </p:sp>
    </p:spTree>
    <p:extLst>
      <p:ext uri="{BB962C8B-B14F-4D97-AF65-F5344CB8AC3E}">
        <p14:creationId xmlns:p14="http://schemas.microsoft.com/office/powerpoint/2010/main" val="197092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2" grpId="0"/>
      <p:bldP spid="3" grpId="0"/>
      <p:bldP spid="11" grpId="0"/>
      <p:bldP spid="23" grpId="0"/>
      <p:bldP spid="29" grpId="0"/>
      <p:bldP spid="35" grpId="0"/>
      <p:bldP spid="38" grpId="0"/>
      <p:bldP spid="39" grpId="0"/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decorated&#10;&#10;Description automatically generated">
            <a:extLst>
              <a:ext uri="{FF2B5EF4-FFF2-40B4-BE49-F238E27FC236}">
                <a16:creationId xmlns:a16="http://schemas.microsoft.com/office/drawing/2014/main" id="{E551E476-4DE4-902F-FE90-F332779A9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0800" cap="rnd" cmpd="thinThick">
            <a:solidFill>
              <a:srgbClr val="FFC5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F3C151-8C9A-D524-D64D-45E391281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510" y="929315"/>
            <a:ext cx="6839808" cy="4392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8345FE-45B1-0AB1-D0E8-FB2B9DE13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937" y="1917000"/>
            <a:ext cx="3527553" cy="457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17061A-5277-DAC5-4512-DCDF1AE1EC54}"/>
              </a:ext>
            </a:extLst>
          </p:cNvPr>
          <p:cNvSpPr txBox="1"/>
          <p:nvPr/>
        </p:nvSpPr>
        <p:spPr>
          <a:xfrm>
            <a:off x="1658511" y="1701023"/>
            <a:ext cx="6026804" cy="253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4400" b="1">
                <a:solidFill>
                  <a:srgbClr val="66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4719</a:t>
            </a:r>
            <a:r>
              <a:rPr lang="en-US" sz="4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2307 = 2412 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4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66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4719</a:t>
            </a:r>
            <a:r>
              <a:rPr lang="en-US" sz="4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2412 = 2307</a:t>
            </a:r>
          </a:p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FFFF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4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2307 + 2412 = </a:t>
            </a:r>
            <a:r>
              <a:rPr lang="en-US" sz="4400" b="1">
                <a:solidFill>
                  <a:srgbClr val="66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4719</a:t>
            </a:r>
          </a:p>
        </p:txBody>
      </p:sp>
    </p:spTree>
    <p:extLst>
      <p:ext uri="{BB962C8B-B14F-4D97-AF65-F5344CB8AC3E}">
        <p14:creationId xmlns:p14="http://schemas.microsoft.com/office/powerpoint/2010/main" val="3055384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ght, decorated&#10;&#10;Description automatically generated">
            <a:extLst>
              <a:ext uri="{FF2B5EF4-FFF2-40B4-BE49-F238E27FC236}">
                <a16:creationId xmlns:a16="http://schemas.microsoft.com/office/drawing/2014/main" id="{E551E476-4DE4-902F-FE90-F332779A9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3722"/>
          <a:stretch/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0800" cap="rnd" cmpd="thinThick">
            <a:solidFill>
              <a:srgbClr val="FFC53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10428295" cy="707886"/>
            <a:chOff x="1169225" y="243763"/>
            <a:chExt cx="10428295" cy="707886"/>
          </a:xfrm>
        </p:grpSpPr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A2BAE42-A499-A043-6415-FE66AE81792C}"/>
                </a:ext>
              </a:extLst>
            </p:cNvPr>
            <p:cNvSpPr txBox="1"/>
            <p:nvPr/>
          </p:nvSpPr>
          <p:spPr>
            <a:xfrm>
              <a:off x="1945883" y="24376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5050"/>
                  </a:solidFill>
                  <a:latin typeface="UTM Cookies" panose="02040603050506020204" pitchFamily="18" charset="0"/>
                </a:rPr>
                <a:t>ĐẶT TÍNH RỒI TÍNH:</a:t>
              </a:r>
              <a:endParaRPr lang="vi-VN" sz="4000" dirty="0">
                <a:solidFill>
                  <a:srgbClr val="FF5050"/>
                </a:solidFill>
              </a:endParaRPr>
            </a:p>
          </p:txBody>
        </p:sp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224357-0363-5CAB-95C8-A40546B38851}"/>
              </a:ext>
            </a:extLst>
          </p:cNvPr>
          <p:cNvSpPr txBox="1"/>
          <p:nvPr/>
        </p:nvSpPr>
        <p:spPr>
          <a:xfrm>
            <a:off x="1638104" y="1521972"/>
            <a:ext cx="3823501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2164 – 815 = 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B49A8-B10F-B887-2449-C6C41A8EC7E9}"/>
              </a:ext>
            </a:extLst>
          </p:cNvPr>
          <p:cNvSpPr txBox="1"/>
          <p:nvPr/>
        </p:nvSpPr>
        <p:spPr>
          <a:xfrm>
            <a:off x="6730397" y="1521972"/>
            <a:ext cx="3823501" cy="825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.?.</a:t>
            </a:r>
            <a:r>
              <a:rPr lang="en-US" sz="44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1349 = 815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8E6E34-FEDE-ADD4-23FD-0D16C322C45E}"/>
              </a:ext>
            </a:extLst>
          </p:cNvPr>
          <p:cNvSpPr txBox="1"/>
          <p:nvPr/>
        </p:nvSpPr>
        <p:spPr>
          <a:xfrm>
            <a:off x="954234" y="1543686"/>
            <a:ext cx="6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5050"/>
                </a:solidFill>
              </a:rPr>
              <a:t>b)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8AE10-D2EE-26DA-B484-FA9F1E7C05F4}"/>
              </a:ext>
            </a:extLst>
          </p:cNvPr>
          <p:cNvSpPr txBox="1"/>
          <p:nvPr/>
        </p:nvSpPr>
        <p:spPr>
          <a:xfrm>
            <a:off x="2777054" y="3624280"/>
            <a:ext cx="154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/>
              <a:t>2164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1714F2-BCDA-A42A-111B-7320E0C8BF44}"/>
              </a:ext>
            </a:extLst>
          </p:cNvPr>
          <p:cNvSpPr txBox="1"/>
          <p:nvPr/>
        </p:nvSpPr>
        <p:spPr>
          <a:xfrm>
            <a:off x="2777054" y="4402556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/>
              <a:t>815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F58453-7942-B5EE-1246-2E783C2519EF}"/>
              </a:ext>
            </a:extLst>
          </p:cNvPr>
          <p:cNvSpPr txBox="1"/>
          <p:nvPr/>
        </p:nvSpPr>
        <p:spPr>
          <a:xfrm>
            <a:off x="2441774" y="4006199"/>
            <a:ext cx="33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35E81B-F1B8-C503-B08B-6544952E37A2}"/>
              </a:ext>
            </a:extLst>
          </p:cNvPr>
          <p:cNvCxnSpPr>
            <a:cxnSpLocks/>
          </p:cNvCxnSpPr>
          <p:nvPr/>
        </p:nvCxnSpPr>
        <p:spPr>
          <a:xfrm>
            <a:off x="2919853" y="5186966"/>
            <a:ext cx="144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B1C2B46-E900-756C-6111-0199AA272647}"/>
              </a:ext>
            </a:extLst>
          </p:cNvPr>
          <p:cNvSpPr txBox="1"/>
          <p:nvPr/>
        </p:nvSpPr>
        <p:spPr>
          <a:xfrm>
            <a:off x="2777053" y="5204857"/>
            <a:ext cx="15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>
                <a:solidFill>
                  <a:srgbClr val="FF3D3D"/>
                </a:solidFill>
              </a:rPr>
              <a:t>1349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15F8A9-1244-BCFA-B365-EB9F58749B3D}"/>
              </a:ext>
            </a:extLst>
          </p:cNvPr>
          <p:cNvSpPr txBox="1"/>
          <p:nvPr/>
        </p:nvSpPr>
        <p:spPr>
          <a:xfrm>
            <a:off x="1884251" y="2606437"/>
            <a:ext cx="3947633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33CC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tính rồi tính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CF83B4-B4C1-85A5-67CD-E8EC26DBBB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5" t="22698" r="4444" b="22698"/>
          <a:stretch/>
        </p:blipFill>
        <p:spPr>
          <a:xfrm>
            <a:off x="690118" y="2589772"/>
            <a:ext cx="1194907" cy="792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3DCAA7-8E6C-EEC5-4632-06FFED513261}"/>
              </a:ext>
            </a:extLst>
          </p:cNvPr>
          <p:cNvSpPr txBox="1"/>
          <p:nvPr/>
        </p:nvSpPr>
        <p:spPr>
          <a:xfrm>
            <a:off x="7554250" y="2252493"/>
            <a:ext cx="3755897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000" b="1">
                <a:solidFill>
                  <a:srgbClr val="33CC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quy tắc tìm số bị trừ.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3DB0C4E-7BEA-1D2E-B465-E13BF4C1D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5" t="22698" r="4444" b="22698"/>
          <a:stretch/>
        </p:blipFill>
        <p:spPr>
          <a:xfrm>
            <a:off x="6360117" y="2591520"/>
            <a:ext cx="1194907" cy="792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DAAA55-F40D-3131-5427-8BE515D2014C}"/>
              </a:ext>
            </a:extLst>
          </p:cNvPr>
          <p:cNvSpPr txBox="1"/>
          <p:nvPr/>
        </p:nvSpPr>
        <p:spPr>
          <a:xfrm>
            <a:off x="6484328" y="3791042"/>
            <a:ext cx="3457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00"/>
                </a:solidFill>
                <a:ea typeface="Calibri" panose="020F0502020204030204" pitchFamily="34" charset="0"/>
              </a:rPr>
              <a:t>815</a:t>
            </a:r>
            <a:r>
              <a:rPr lang="en-US" sz="44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+ 1349 =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44CB0C-9188-CCC4-51CF-AA944864B06D}"/>
              </a:ext>
            </a:extLst>
          </p:cNvPr>
          <p:cNvSpPr txBox="1"/>
          <p:nvPr/>
        </p:nvSpPr>
        <p:spPr>
          <a:xfrm>
            <a:off x="6484328" y="4563534"/>
            <a:ext cx="49570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Vậy .</a:t>
            </a:r>
            <a:r>
              <a:rPr lang="en-US" sz="4400" b="1">
                <a:solidFill>
                  <a:srgbClr val="FF3D3D"/>
                </a:solidFill>
                <a:effectLst/>
                <a:ea typeface="Calibri" panose="020F0502020204030204" pitchFamily="34" charset="0"/>
              </a:rPr>
              <a:t>?</a:t>
            </a:r>
            <a:r>
              <a:rPr lang="en-US" sz="4400" b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= </a:t>
            </a:r>
            <a:r>
              <a:rPr lang="en-US" sz="4400" b="1">
                <a:solidFill>
                  <a:srgbClr val="FF3D3D"/>
                </a:solidFill>
                <a:effectLst/>
                <a:ea typeface="Calibri" panose="020F0502020204030204" pitchFamily="34" charset="0"/>
              </a:rPr>
              <a:t>2164</a:t>
            </a:r>
            <a:endParaRPr lang="en-US" sz="4400" b="1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32FFD6-56DD-629B-1E86-D3F1F9E4CB36}"/>
              </a:ext>
            </a:extLst>
          </p:cNvPr>
          <p:cNvSpPr txBox="1"/>
          <p:nvPr/>
        </p:nvSpPr>
        <p:spPr>
          <a:xfrm>
            <a:off x="9478699" y="3787991"/>
            <a:ext cx="1375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3D3D"/>
                </a:solidFill>
                <a:effectLst/>
                <a:ea typeface="Calibri" panose="020F0502020204030204" pitchFamily="34" charset="0"/>
              </a:rPr>
              <a:t>2164</a:t>
            </a:r>
          </a:p>
        </p:txBody>
      </p:sp>
    </p:spTree>
    <p:extLst>
      <p:ext uri="{BB962C8B-B14F-4D97-AF65-F5344CB8AC3E}">
        <p14:creationId xmlns:p14="http://schemas.microsoft.com/office/powerpoint/2010/main" val="38395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2" grpId="0"/>
      <p:bldP spid="3" grpId="0"/>
      <p:bldP spid="11" grpId="0"/>
      <p:bldP spid="23" grpId="0"/>
      <p:bldP spid="29" grpId="0"/>
      <p:bldP spid="35" grpId="0"/>
      <p:bldP spid="38" grpId="0"/>
      <p:bldP spid="39" grpId="0"/>
      <p:bldP spid="4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4240BD-538A-9B6D-44A6-C868EF8DF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" t="7247" r="3127" b="44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F09BCE-88C3-EC80-55FE-180E16C63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1821" y="3078000"/>
            <a:ext cx="1968378" cy="37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432D4-6E2F-4DD0-1737-34CE0D90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019" y="3078000"/>
            <a:ext cx="1912656" cy="3780000"/>
          </a:xfrm>
          <a:prstGeom prst="rect">
            <a:avLst/>
          </a:prstGeom>
        </p:spPr>
      </p:pic>
      <p:pic>
        <p:nvPicPr>
          <p:cNvPr id="25" name="5f71e2e00c367">
            <a:hlinkClick r:id="" action="ppaction://media"/>
            <a:extLst>
              <a:ext uri="{FF2B5EF4-FFF2-40B4-BE49-F238E27FC236}">
                <a16:creationId xmlns:a16="http://schemas.microsoft.com/office/drawing/2014/main" id="{8E222450-A804-9CB1-7E1F-C0D9CBACA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0"/>
            <a:ext cx="487363" cy="487362"/>
          </a:xfrm>
          <a:prstGeom prst="rect">
            <a:avLst/>
          </a:prstGeom>
        </p:spPr>
      </p:pic>
      <p:pic>
        <p:nvPicPr>
          <p:cNvPr id="3076" name="Picture 4" descr="Free cute stacked colourful Christmas present gift box cartoon doodle hand  drawing 13643554 PNG with Transparent Background">
            <a:extLst>
              <a:ext uri="{FF2B5EF4-FFF2-40B4-BE49-F238E27FC236}">
                <a16:creationId xmlns:a16="http://schemas.microsoft.com/office/drawing/2014/main" id="{A3FF7873-8C08-5025-E600-352BA83ED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67" y="3762000"/>
            <a:ext cx="4714233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26242-F559-00CE-E387-8CE0F0DBE3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5710" y="1530000"/>
            <a:ext cx="3910572" cy="5328000"/>
          </a:xfrm>
          <a:prstGeom prst="rect">
            <a:avLst/>
          </a:prstGeom>
        </p:spPr>
      </p:pic>
      <p:grpSp>
        <p:nvGrpSpPr>
          <p:cNvPr id="20" name="Nhóm 2">
            <a:extLst>
              <a:ext uri="{FF2B5EF4-FFF2-40B4-BE49-F238E27FC236}">
                <a16:creationId xmlns:a16="http://schemas.microsoft.com/office/drawing/2014/main" id="{9A162DBB-314B-E44E-B693-7B3BE616D8EB}"/>
              </a:ext>
            </a:extLst>
          </p:cNvPr>
          <p:cNvGrpSpPr/>
          <p:nvPr/>
        </p:nvGrpSpPr>
        <p:grpSpPr>
          <a:xfrm flipH="1">
            <a:off x="7626287" y="270000"/>
            <a:ext cx="4320000" cy="2619000"/>
            <a:chOff x="1628096" y="2159721"/>
            <a:chExt cx="6684877" cy="3723024"/>
          </a:xfrm>
          <a:solidFill>
            <a:srgbClr val="FFFF00"/>
          </a:solidFill>
        </p:grpSpPr>
        <p:sp>
          <p:nvSpPr>
            <p:cNvPr id="21" name="Bong bóng Lời nói: Hình chữ nhật với Góc Tròn 3">
              <a:extLst>
                <a:ext uri="{FF2B5EF4-FFF2-40B4-BE49-F238E27FC236}">
                  <a16:creationId xmlns:a16="http://schemas.microsoft.com/office/drawing/2014/main" id="{0C53C78F-81ED-F5D8-994F-E0E4FD7FF65D}"/>
                </a:ext>
              </a:extLst>
            </p:cNvPr>
            <p:cNvSpPr/>
            <p:nvPr/>
          </p:nvSpPr>
          <p:spPr>
            <a:xfrm>
              <a:off x="1628096" y="2300454"/>
              <a:ext cx="6684877" cy="3582291"/>
            </a:xfrm>
            <a:custGeom>
              <a:avLst/>
              <a:gdLst>
                <a:gd name="connsiteX0" fmla="*/ 0 w 6684877"/>
                <a:gd name="connsiteY0" fmla="*/ 597060 h 3582291"/>
                <a:gd name="connsiteX1" fmla="*/ 597060 w 6684877"/>
                <a:gd name="connsiteY1" fmla="*/ 0 h 3582291"/>
                <a:gd name="connsiteX2" fmla="*/ 3899512 w 6684877"/>
                <a:gd name="connsiteY2" fmla="*/ 0 h 3582291"/>
                <a:gd name="connsiteX3" fmla="*/ 3899512 w 6684877"/>
                <a:gd name="connsiteY3" fmla="*/ 0 h 3582291"/>
                <a:gd name="connsiteX4" fmla="*/ 5570731 w 6684877"/>
                <a:gd name="connsiteY4" fmla="*/ 0 h 3582291"/>
                <a:gd name="connsiteX5" fmla="*/ 6087817 w 6684877"/>
                <a:gd name="connsiteY5" fmla="*/ 0 h 3582291"/>
                <a:gd name="connsiteX6" fmla="*/ 6684877 w 6684877"/>
                <a:gd name="connsiteY6" fmla="*/ 597060 h 3582291"/>
                <a:gd name="connsiteX7" fmla="*/ 6684877 w 6684877"/>
                <a:gd name="connsiteY7" fmla="*/ 2089670 h 3582291"/>
                <a:gd name="connsiteX8" fmla="*/ 7932409 w 6684877"/>
                <a:gd name="connsiteY8" fmla="*/ 2446848 h 3582291"/>
                <a:gd name="connsiteX9" fmla="*/ 6684877 w 6684877"/>
                <a:gd name="connsiteY9" fmla="*/ 2985243 h 3582291"/>
                <a:gd name="connsiteX10" fmla="*/ 6684877 w 6684877"/>
                <a:gd name="connsiteY10" fmla="*/ 2985231 h 3582291"/>
                <a:gd name="connsiteX11" fmla="*/ 6087817 w 6684877"/>
                <a:gd name="connsiteY11" fmla="*/ 3582291 h 3582291"/>
                <a:gd name="connsiteX12" fmla="*/ 5570731 w 6684877"/>
                <a:gd name="connsiteY12" fmla="*/ 3582291 h 3582291"/>
                <a:gd name="connsiteX13" fmla="*/ 3899512 w 6684877"/>
                <a:gd name="connsiteY13" fmla="*/ 3582291 h 3582291"/>
                <a:gd name="connsiteX14" fmla="*/ 3899512 w 6684877"/>
                <a:gd name="connsiteY14" fmla="*/ 3582291 h 3582291"/>
                <a:gd name="connsiteX15" fmla="*/ 597060 w 6684877"/>
                <a:gd name="connsiteY15" fmla="*/ 3582291 h 3582291"/>
                <a:gd name="connsiteX16" fmla="*/ 0 w 6684877"/>
                <a:gd name="connsiteY16" fmla="*/ 2985231 h 3582291"/>
                <a:gd name="connsiteX17" fmla="*/ 0 w 6684877"/>
                <a:gd name="connsiteY17" fmla="*/ 2985243 h 3582291"/>
                <a:gd name="connsiteX18" fmla="*/ 0 w 6684877"/>
                <a:gd name="connsiteY18" fmla="*/ 2089670 h 3582291"/>
                <a:gd name="connsiteX19" fmla="*/ 0 w 6684877"/>
                <a:gd name="connsiteY19" fmla="*/ 2089670 h 3582291"/>
                <a:gd name="connsiteX20" fmla="*/ 0 w 6684877"/>
                <a:gd name="connsiteY20" fmla="*/ 597060 h 358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684877" h="3582291" fill="none" extrusionOk="0">
                  <a:moveTo>
                    <a:pt x="0" y="597060"/>
                  </a:moveTo>
                  <a:cubicBezTo>
                    <a:pt x="-32894" y="228415"/>
                    <a:pt x="239980" y="-49662"/>
                    <a:pt x="597060" y="0"/>
                  </a:cubicBezTo>
                  <a:cubicBezTo>
                    <a:pt x="2205930" y="-129750"/>
                    <a:pt x="2788561" y="-136541"/>
                    <a:pt x="3899512" y="0"/>
                  </a:cubicBezTo>
                  <a:lnTo>
                    <a:pt x="3899512" y="0"/>
                  </a:lnTo>
                  <a:cubicBezTo>
                    <a:pt x="4331014" y="61013"/>
                    <a:pt x="4795558" y="73303"/>
                    <a:pt x="5570731" y="0"/>
                  </a:cubicBezTo>
                  <a:cubicBezTo>
                    <a:pt x="5806966" y="-40696"/>
                    <a:pt x="5853040" y="42455"/>
                    <a:pt x="6087817" y="0"/>
                  </a:cubicBezTo>
                  <a:cubicBezTo>
                    <a:pt x="6429221" y="-17482"/>
                    <a:pt x="6643040" y="236693"/>
                    <a:pt x="6684877" y="597060"/>
                  </a:cubicBezTo>
                  <a:cubicBezTo>
                    <a:pt x="6676448" y="1029361"/>
                    <a:pt x="6574049" y="1641268"/>
                    <a:pt x="6684877" y="2089670"/>
                  </a:cubicBezTo>
                  <a:cubicBezTo>
                    <a:pt x="7307832" y="2185308"/>
                    <a:pt x="7470783" y="2265298"/>
                    <a:pt x="7932409" y="2446848"/>
                  </a:cubicBezTo>
                  <a:cubicBezTo>
                    <a:pt x="7315118" y="2669763"/>
                    <a:pt x="7011097" y="2725599"/>
                    <a:pt x="6684877" y="2985243"/>
                  </a:cubicBezTo>
                  <a:cubicBezTo>
                    <a:pt x="6684877" y="2985237"/>
                    <a:pt x="6684876" y="2985232"/>
                    <a:pt x="6684877" y="2985231"/>
                  </a:cubicBezTo>
                  <a:cubicBezTo>
                    <a:pt x="6655557" y="3354451"/>
                    <a:pt x="6409169" y="3581223"/>
                    <a:pt x="6087817" y="3582291"/>
                  </a:cubicBezTo>
                  <a:cubicBezTo>
                    <a:pt x="6000598" y="3542783"/>
                    <a:pt x="5632041" y="3599201"/>
                    <a:pt x="5570731" y="3582291"/>
                  </a:cubicBezTo>
                  <a:cubicBezTo>
                    <a:pt x="4889033" y="3458749"/>
                    <a:pt x="4154615" y="3551278"/>
                    <a:pt x="3899512" y="3582291"/>
                  </a:cubicBezTo>
                  <a:lnTo>
                    <a:pt x="3899512" y="3582291"/>
                  </a:lnTo>
                  <a:cubicBezTo>
                    <a:pt x="3125596" y="3639851"/>
                    <a:pt x="1334553" y="3613626"/>
                    <a:pt x="597060" y="3582291"/>
                  </a:cubicBezTo>
                  <a:cubicBezTo>
                    <a:pt x="243762" y="3611534"/>
                    <a:pt x="-46548" y="3335076"/>
                    <a:pt x="0" y="2985231"/>
                  </a:cubicBezTo>
                  <a:cubicBezTo>
                    <a:pt x="1" y="2985236"/>
                    <a:pt x="0" y="2985241"/>
                    <a:pt x="0" y="2985243"/>
                  </a:cubicBezTo>
                  <a:cubicBezTo>
                    <a:pt x="78132" y="2749527"/>
                    <a:pt x="-19380" y="2364066"/>
                    <a:pt x="0" y="2089670"/>
                  </a:cubicBezTo>
                  <a:lnTo>
                    <a:pt x="0" y="2089670"/>
                  </a:lnTo>
                  <a:cubicBezTo>
                    <a:pt x="77598" y="1746549"/>
                    <a:pt x="-84884" y="829963"/>
                    <a:pt x="0" y="597060"/>
                  </a:cubicBezTo>
                  <a:close/>
                </a:path>
                <a:path w="6684877" h="3582291" stroke="0" extrusionOk="0">
                  <a:moveTo>
                    <a:pt x="0" y="597060"/>
                  </a:moveTo>
                  <a:cubicBezTo>
                    <a:pt x="48086" y="273023"/>
                    <a:pt x="229844" y="-50412"/>
                    <a:pt x="597060" y="0"/>
                  </a:cubicBezTo>
                  <a:cubicBezTo>
                    <a:pt x="1830313" y="-136090"/>
                    <a:pt x="2834369" y="117287"/>
                    <a:pt x="3899512" y="0"/>
                  </a:cubicBezTo>
                  <a:lnTo>
                    <a:pt x="3899512" y="0"/>
                  </a:lnTo>
                  <a:cubicBezTo>
                    <a:pt x="4598267" y="-17343"/>
                    <a:pt x="5328705" y="-98096"/>
                    <a:pt x="5570731" y="0"/>
                  </a:cubicBezTo>
                  <a:cubicBezTo>
                    <a:pt x="5630632" y="41874"/>
                    <a:pt x="5980205" y="-18295"/>
                    <a:pt x="6087817" y="0"/>
                  </a:cubicBezTo>
                  <a:cubicBezTo>
                    <a:pt x="6370839" y="-18807"/>
                    <a:pt x="6721778" y="275744"/>
                    <a:pt x="6684877" y="597060"/>
                  </a:cubicBezTo>
                  <a:cubicBezTo>
                    <a:pt x="6667538" y="882534"/>
                    <a:pt x="6675943" y="1606847"/>
                    <a:pt x="6684877" y="2089670"/>
                  </a:cubicBezTo>
                  <a:cubicBezTo>
                    <a:pt x="6923190" y="2116781"/>
                    <a:pt x="7426581" y="2355529"/>
                    <a:pt x="7932409" y="2446848"/>
                  </a:cubicBezTo>
                  <a:cubicBezTo>
                    <a:pt x="7427759" y="2625831"/>
                    <a:pt x="6945251" y="2774310"/>
                    <a:pt x="6684877" y="2985243"/>
                  </a:cubicBezTo>
                  <a:cubicBezTo>
                    <a:pt x="6684876" y="2985238"/>
                    <a:pt x="6684877" y="2985234"/>
                    <a:pt x="6684877" y="2985231"/>
                  </a:cubicBezTo>
                  <a:cubicBezTo>
                    <a:pt x="6684171" y="3274326"/>
                    <a:pt x="6413642" y="3581061"/>
                    <a:pt x="6087817" y="3582291"/>
                  </a:cubicBezTo>
                  <a:cubicBezTo>
                    <a:pt x="5950507" y="3588522"/>
                    <a:pt x="5824955" y="3625156"/>
                    <a:pt x="5570731" y="3582291"/>
                  </a:cubicBezTo>
                  <a:cubicBezTo>
                    <a:pt x="5030462" y="3490583"/>
                    <a:pt x="4438311" y="3508550"/>
                    <a:pt x="3899512" y="3582291"/>
                  </a:cubicBezTo>
                  <a:lnTo>
                    <a:pt x="3899512" y="3582291"/>
                  </a:lnTo>
                  <a:cubicBezTo>
                    <a:pt x="3424152" y="3449484"/>
                    <a:pt x="1527472" y="3549312"/>
                    <a:pt x="597060" y="3582291"/>
                  </a:cubicBezTo>
                  <a:cubicBezTo>
                    <a:pt x="301344" y="3613549"/>
                    <a:pt x="31971" y="3302589"/>
                    <a:pt x="0" y="2985231"/>
                  </a:cubicBezTo>
                  <a:cubicBezTo>
                    <a:pt x="1" y="2985238"/>
                    <a:pt x="-1" y="2985242"/>
                    <a:pt x="0" y="2985243"/>
                  </a:cubicBezTo>
                  <a:cubicBezTo>
                    <a:pt x="-23789" y="2817265"/>
                    <a:pt x="55038" y="2491756"/>
                    <a:pt x="0" y="2089670"/>
                  </a:cubicBezTo>
                  <a:lnTo>
                    <a:pt x="0" y="2089670"/>
                  </a:lnTo>
                  <a:cubicBezTo>
                    <a:pt x="97307" y="1397285"/>
                    <a:pt x="-88689" y="1263019"/>
                    <a:pt x="0" y="597060"/>
                  </a:cubicBezTo>
                  <a:close/>
                </a:path>
              </a:pathLst>
            </a:custGeom>
            <a:grpFill/>
            <a:ln w="38100">
              <a:solidFill>
                <a:srgbClr val="FFC00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68662"/>
                        <a:gd name="adj2" fmla="val 1830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60D22D55-775E-7D0E-FE35-02CB4B8DEE64}"/>
                </a:ext>
              </a:extLst>
            </p:cNvPr>
            <p:cNvSpPr txBox="1">
              <a:spLocks/>
            </p:cNvSpPr>
            <p:nvPr/>
          </p:nvSpPr>
          <p:spPr>
            <a:xfrm>
              <a:off x="1867524" y="2159721"/>
              <a:ext cx="6206021" cy="35822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200">
                  <a:solidFill>
                    <a:srgbClr val="33333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 ơn </a:t>
              </a:r>
              <a:r>
                <a:rPr lang="en-US" sz="3200">
                  <a:solidFill>
                    <a:srgbClr val="33333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</a:t>
              </a:r>
              <a:r>
                <a:rPr lang="vi-VN" sz="3200">
                  <a:solidFill>
                    <a:srgbClr val="33333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đã giúp </a:t>
              </a:r>
              <a:r>
                <a:rPr lang="en-US" sz="3200">
                  <a:solidFill>
                    <a:srgbClr val="33333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vi-VN" sz="3200">
                  <a:solidFill>
                    <a:srgbClr val="33333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gói những phần quà thật đẹp. Bây giờ chúng ta hãy xếp chúng lên xe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5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863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repeatCount="3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8635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32" presetClass="emph" presetSubtype="0" repeatCount="3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5F6FE8D-6D5F-DF18-63B4-7AAE8FE33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Nhóm 20">
            <a:extLst>
              <a:ext uri="{FF2B5EF4-FFF2-40B4-BE49-F238E27FC236}">
                <a16:creationId xmlns:a16="http://schemas.microsoft.com/office/drawing/2014/main" id="{2BA734C0-4111-0612-23BA-3317044A01AF}"/>
              </a:ext>
            </a:extLst>
          </p:cNvPr>
          <p:cNvGrpSpPr/>
          <p:nvPr/>
        </p:nvGrpSpPr>
        <p:grpSpPr>
          <a:xfrm>
            <a:off x="3036507" y="3514847"/>
            <a:ext cx="5225750" cy="1209532"/>
            <a:chOff x="6371477" y="2216092"/>
            <a:chExt cx="5225750" cy="1209532"/>
          </a:xfrm>
        </p:grpSpPr>
        <p:sp>
          <p:nvSpPr>
            <p:cNvPr id="8" name="Hộp Văn bản 21">
              <a:extLst>
                <a:ext uri="{FF2B5EF4-FFF2-40B4-BE49-F238E27FC236}">
                  <a16:creationId xmlns:a16="http://schemas.microsoft.com/office/drawing/2014/main" id="{C1744355-2E90-4870-5B0D-2171C6178EE8}"/>
                </a:ext>
              </a:extLst>
            </p:cNvPr>
            <p:cNvSpPr txBox="1"/>
            <p:nvPr/>
          </p:nvSpPr>
          <p:spPr>
            <a:xfrm>
              <a:off x="6371477" y="2225295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CỦNG CỐ</a:t>
              </a:r>
            </a:p>
          </p:txBody>
        </p:sp>
        <p:sp>
          <p:nvSpPr>
            <p:cNvPr id="9" name="Hộp Văn bản 22">
              <a:extLst>
                <a:ext uri="{FF2B5EF4-FFF2-40B4-BE49-F238E27FC236}">
                  <a16:creationId xmlns:a16="http://schemas.microsoft.com/office/drawing/2014/main" id="{C04E2E46-A536-A7DD-E696-EF4D8CC8A5B8}"/>
                </a:ext>
              </a:extLst>
            </p:cNvPr>
            <p:cNvSpPr txBox="1"/>
            <p:nvPr/>
          </p:nvSpPr>
          <p:spPr>
            <a:xfrm>
              <a:off x="6371477" y="2216092"/>
              <a:ext cx="5225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>
                  <a:ln w="28575">
                    <a:solidFill>
                      <a:schemeClr val="bg1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CỦNG CỐ</a:t>
              </a:r>
              <a:endParaRPr lang="vi-VN" sz="7200" dirty="0">
                <a:ln w="28575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22F81BCF-CA08-F34B-1D7B-D2102274D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5040000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39932" y="110447"/>
              <a:ext cx="4331281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Hãy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trả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lời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các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câu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hỏi</a:t>
              </a:r>
              <a:r>
                <a:rPr lang="en-US" sz="2800" b="0">
                  <a:solidFill>
                    <a:srgbClr val="ED4E5C"/>
                  </a:solidFill>
                  <a:latin typeface="UTM Cookies" panose="02040603050506020204" pitchFamily="18" charset="0"/>
                </a:rPr>
                <a:t> có trong 2 lọ điều ước để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có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thể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nhận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các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phần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quà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bí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ẩn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bạn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800" b="0" dirty="0" err="1">
                  <a:solidFill>
                    <a:srgbClr val="ED4E5C"/>
                  </a:solidFill>
                  <a:latin typeface="UTM Cookies" panose="02040603050506020204" pitchFamily="18" charset="0"/>
                </a:rPr>
                <a:t>nhé</a:t>
              </a:r>
              <a:r>
                <a:rPr lang="en-US" sz="2800" b="0" dirty="0">
                  <a:solidFill>
                    <a:srgbClr val="ED4E5C"/>
                  </a:solidFill>
                  <a:latin typeface="UTM Cookies" panose="02040603050506020204" pitchFamily="18" charset="0"/>
                </a:rPr>
                <a:t>!</a:t>
              </a:r>
              <a:endParaRPr lang="vi-VN" sz="2800" b="0" dirty="0">
                <a:solidFill>
                  <a:srgbClr val="ED4E5C"/>
                </a:solidFill>
                <a:latin typeface="+mn-lt"/>
              </a:endParaRPr>
            </a:p>
          </p:txBody>
        </p:sp>
      </p:grp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snow&#10;&#10;Description automatically generated">
            <a:extLst>
              <a:ext uri="{FF2B5EF4-FFF2-40B4-BE49-F238E27FC236}">
                <a16:creationId xmlns:a16="http://schemas.microsoft.com/office/drawing/2014/main" id="{59FC2260-25AD-091B-BC89-A758C8A1D5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 b="6669"/>
          <a:stretch/>
        </p:blipFill>
        <p:spPr>
          <a:xfrm>
            <a:off x="-7889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F013D7-BF81-3E91-8792-3C833C0534F2}"/>
                </a:ext>
              </a:extLst>
            </p:cNvPr>
            <p:cNvSpPr txBox="1"/>
            <p:nvPr/>
          </p:nvSpPr>
          <p:spPr>
            <a:xfrm>
              <a:off x="2136000" y="867978"/>
              <a:ext cx="792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Câu hỏi 1: 9494 – 2002 = 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</a:rPr>
                  <a:t>A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8580-995D-0448-5625-10D6A40031A0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7482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</a:rPr>
                  <a:t>C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7359ED-D0C1-32D6-6ECC-B6EA43ACEEEE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6482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</a:rPr>
                  <a:t>B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A7B462-4BBF-BC46-40A6-0348E59804AE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6492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</a:rPr>
                  <a:t>D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F73C99-EF8C-6F83-6850-A93403CE316F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7492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UTM Cookies" panose="02040603050506020204" pitchFamily="18" charset="0"/>
              </a:endParaRPr>
            </a:p>
          </p:txBody>
        </p:sp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snow&#10;&#10;Description automatically generated">
            <a:extLst>
              <a:ext uri="{FF2B5EF4-FFF2-40B4-BE49-F238E27FC236}">
                <a16:creationId xmlns:a16="http://schemas.microsoft.com/office/drawing/2014/main" id="{0109050D-488E-E2F6-16A3-D2DC481B5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2" b="66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BB4E42-1224-FAFE-3271-CB48B71DE694}"/>
                </a:ext>
              </a:extLst>
            </p:cNvPr>
            <p:cNvSpPr txBox="1"/>
            <p:nvPr/>
          </p:nvSpPr>
          <p:spPr>
            <a:xfrm>
              <a:off x="2135999" y="1029413"/>
              <a:ext cx="792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Câu hỏi 2 : 2406 – 1396 = 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8B40A0-C72B-073A-1F06-5258655608EC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srgbClr val="0066CC"/>
                  </a:solidFill>
                  <a:latin typeface="UTM Cookies" panose="02040603050506020204" pitchFamily="18" charset="0"/>
                </a:rPr>
                <a:t>10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10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4A29-FC51-A2EC-4FE1-2FB51A5F607B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1100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B571D06-6728-1B7D-4225-ACD3BA2A44E9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1110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UVN Banh Mi" pitchFamily="2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745CA81-B3A3-8007-CC35-B5AF390DC5BA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UTM Cookies" panose="02040603050506020204" pitchFamily="18" charset="0"/>
                </a:rPr>
                <a:t>110</a:t>
              </a:r>
            </a:p>
          </p:txBody>
        </p:sp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A4E73F2-29F7-1A72-AB39-D38209355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33" t="3054" r="7076" b="4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67">
            <a:extLst>
              <a:ext uri="{FF2B5EF4-FFF2-40B4-BE49-F238E27FC236}">
                <a16:creationId xmlns:a16="http://schemas.microsoft.com/office/drawing/2014/main" id="{FB883FE7-C0B5-023E-31F7-58598239B560}"/>
              </a:ext>
            </a:extLst>
          </p:cNvPr>
          <p:cNvSpPr txBox="1"/>
          <p:nvPr/>
        </p:nvSpPr>
        <p:spPr>
          <a:xfrm>
            <a:off x="3809414" y="450136"/>
            <a:ext cx="4573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12700" dist="38100" dir="2700000" algn="tl" rotWithShape="0">
                    <a:srgbClr val="FF9999"/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Dặn dò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12700" dist="38100" dir="2700000" algn="tl" rotWithShape="0">
                  <a:srgbClr val="FF9999"/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 algn="just">
                <a:spcBef>
                  <a:spcPts val="600"/>
                </a:spcBef>
                <a:buFontTx/>
                <a:buChar char="-"/>
              </a:pP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>
                <a:spcBef>
                  <a:spcPts val="600"/>
                </a:spcBef>
              </a:pPr>
              <a:endParaRPr lang="en-US" altLang="zh-CN" sz="2700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2A466B"/>
                  </a:solidFill>
                </a:rPr>
                <a:t>GV GHI DẶN DÒ Ở ĐÂY.</a:t>
              </a:r>
              <a:endParaRPr lang="en-US" sz="4000" dirty="0">
                <a:solidFill>
                  <a:srgbClr val="2A466B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2A466B"/>
                  </a:solidFill>
                </a:rPr>
                <a:t>GV GHI DẶN DÒ Ở ĐÂY.</a:t>
              </a:r>
              <a:endParaRPr lang="en-US" sz="4000" dirty="0">
                <a:solidFill>
                  <a:srgbClr val="2A466B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2A466B"/>
                  </a:solidFill>
                </a:rPr>
                <a:t>GV GHI DẶN DÒ Ở ĐÂY.</a:t>
              </a:r>
              <a:endParaRPr lang="en-US" sz="4000" dirty="0">
                <a:solidFill>
                  <a:srgbClr val="2A466B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2275A-17C4-55DE-2CFF-F0FB79548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9" b="12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330D85-30CB-D335-1337-4C8DE9F0C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537" y="1961860"/>
            <a:ext cx="2343298" cy="4500000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B9869189-76BC-D2A5-7CA8-1266BAB71156}"/>
              </a:ext>
            </a:extLst>
          </p:cNvPr>
          <p:cNvGrpSpPr/>
          <p:nvPr/>
        </p:nvGrpSpPr>
        <p:grpSpPr>
          <a:xfrm flipH="1">
            <a:off x="101865" y="120761"/>
            <a:ext cx="3890032" cy="3060000"/>
            <a:chOff x="2463703" y="2161569"/>
            <a:chExt cx="5849265" cy="4349923"/>
          </a:xfrm>
          <a:solidFill>
            <a:srgbClr val="99FF66"/>
          </a:solidFill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F3FB5045-0910-6D15-1975-D487EC97940B}"/>
                </a:ext>
              </a:extLst>
            </p:cNvPr>
            <p:cNvSpPr/>
            <p:nvPr/>
          </p:nvSpPr>
          <p:spPr>
            <a:xfrm>
              <a:off x="2463703" y="2161569"/>
              <a:ext cx="5849265" cy="4349923"/>
            </a:xfrm>
            <a:custGeom>
              <a:avLst/>
              <a:gdLst>
                <a:gd name="connsiteX0" fmla="*/ 0 w 3890032"/>
                <a:gd name="connsiteY0" fmla="*/ 510010 h 3060000"/>
                <a:gd name="connsiteX1" fmla="*/ 510010 w 3890032"/>
                <a:gd name="connsiteY1" fmla="*/ 0 h 3060000"/>
                <a:gd name="connsiteX2" fmla="*/ 648339 w 3890032"/>
                <a:gd name="connsiteY2" fmla="*/ 0 h 3060000"/>
                <a:gd name="connsiteX3" fmla="*/ 648339 w 3890032"/>
                <a:gd name="connsiteY3" fmla="*/ 0 h 3060000"/>
                <a:gd name="connsiteX4" fmla="*/ 1620847 w 3890032"/>
                <a:gd name="connsiteY4" fmla="*/ 0 h 3060000"/>
                <a:gd name="connsiteX5" fmla="*/ 3380022 w 3890032"/>
                <a:gd name="connsiteY5" fmla="*/ 0 h 3060000"/>
                <a:gd name="connsiteX6" fmla="*/ 3890032 w 3890032"/>
                <a:gd name="connsiteY6" fmla="*/ 510010 h 3060000"/>
                <a:gd name="connsiteX7" fmla="*/ 3890032 w 3890032"/>
                <a:gd name="connsiteY7" fmla="*/ 1785000 h 3060000"/>
                <a:gd name="connsiteX8" fmla="*/ 3890032 w 3890032"/>
                <a:gd name="connsiteY8" fmla="*/ 1785000 h 3060000"/>
                <a:gd name="connsiteX9" fmla="*/ 3890032 w 3890032"/>
                <a:gd name="connsiteY9" fmla="*/ 2550000 h 3060000"/>
                <a:gd name="connsiteX10" fmla="*/ 3890032 w 3890032"/>
                <a:gd name="connsiteY10" fmla="*/ 2549990 h 3060000"/>
                <a:gd name="connsiteX11" fmla="*/ 3380022 w 3890032"/>
                <a:gd name="connsiteY11" fmla="*/ 3060000 h 3060000"/>
                <a:gd name="connsiteX12" fmla="*/ 1620847 w 3890032"/>
                <a:gd name="connsiteY12" fmla="*/ 3060000 h 3060000"/>
                <a:gd name="connsiteX13" fmla="*/ 648339 w 3890032"/>
                <a:gd name="connsiteY13" fmla="*/ 3060000 h 3060000"/>
                <a:gd name="connsiteX14" fmla="*/ 648339 w 3890032"/>
                <a:gd name="connsiteY14" fmla="*/ 3060000 h 3060000"/>
                <a:gd name="connsiteX15" fmla="*/ 510010 w 3890032"/>
                <a:gd name="connsiteY15" fmla="*/ 3060000 h 3060000"/>
                <a:gd name="connsiteX16" fmla="*/ 0 w 3890032"/>
                <a:gd name="connsiteY16" fmla="*/ 2549990 h 3060000"/>
                <a:gd name="connsiteX17" fmla="*/ 0 w 3890032"/>
                <a:gd name="connsiteY17" fmla="*/ 2550000 h 3060000"/>
                <a:gd name="connsiteX18" fmla="*/ -532506 w 3890032"/>
                <a:gd name="connsiteY18" fmla="*/ 2569421 h 3060000"/>
                <a:gd name="connsiteX19" fmla="*/ 0 w 3890032"/>
                <a:gd name="connsiteY19" fmla="*/ 1785000 h 3060000"/>
                <a:gd name="connsiteX20" fmla="*/ 0 w 3890032"/>
                <a:gd name="connsiteY20" fmla="*/ 510010 h 30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90032" h="3060000" fill="none" extrusionOk="0">
                  <a:moveTo>
                    <a:pt x="0" y="510010"/>
                  </a:moveTo>
                  <a:cubicBezTo>
                    <a:pt x="-25077" y="198685"/>
                    <a:pt x="223791" y="-8263"/>
                    <a:pt x="510010" y="0"/>
                  </a:cubicBezTo>
                  <a:cubicBezTo>
                    <a:pt x="547242" y="12200"/>
                    <a:pt x="603090" y="10118"/>
                    <a:pt x="648339" y="0"/>
                  </a:cubicBezTo>
                  <a:lnTo>
                    <a:pt x="648339" y="0"/>
                  </a:lnTo>
                  <a:cubicBezTo>
                    <a:pt x="802300" y="43183"/>
                    <a:pt x="1142611" y="3599"/>
                    <a:pt x="1620847" y="0"/>
                  </a:cubicBezTo>
                  <a:cubicBezTo>
                    <a:pt x="2303164" y="148811"/>
                    <a:pt x="2802625" y="-76736"/>
                    <a:pt x="3380022" y="0"/>
                  </a:cubicBezTo>
                  <a:cubicBezTo>
                    <a:pt x="3686518" y="-37229"/>
                    <a:pt x="3884780" y="224495"/>
                    <a:pt x="3890032" y="510010"/>
                  </a:cubicBezTo>
                  <a:cubicBezTo>
                    <a:pt x="3826548" y="719951"/>
                    <a:pt x="4000939" y="1173938"/>
                    <a:pt x="3890032" y="1785000"/>
                  </a:cubicBezTo>
                  <a:lnTo>
                    <a:pt x="3890032" y="1785000"/>
                  </a:lnTo>
                  <a:cubicBezTo>
                    <a:pt x="3867970" y="2068460"/>
                    <a:pt x="3950597" y="2288754"/>
                    <a:pt x="3890032" y="2550000"/>
                  </a:cubicBezTo>
                  <a:cubicBezTo>
                    <a:pt x="3890032" y="2549997"/>
                    <a:pt x="3890032" y="2549993"/>
                    <a:pt x="3890032" y="2549990"/>
                  </a:cubicBezTo>
                  <a:cubicBezTo>
                    <a:pt x="3899828" y="2823973"/>
                    <a:pt x="3671876" y="3086314"/>
                    <a:pt x="3380022" y="3060000"/>
                  </a:cubicBezTo>
                  <a:cubicBezTo>
                    <a:pt x="2906527" y="2914441"/>
                    <a:pt x="2061062" y="3083498"/>
                    <a:pt x="1620847" y="3060000"/>
                  </a:cubicBezTo>
                  <a:cubicBezTo>
                    <a:pt x="1162431" y="3072409"/>
                    <a:pt x="1098788" y="2984416"/>
                    <a:pt x="648339" y="3060000"/>
                  </a:cubicBezTo>
                  <a:lnTo>
                    <a:pt x="648339" y="3060000"/>
                  </a:lnTo>
                  <a:cubicBezTo>
                    <a:pt x="601102" y="3062622"/>
                    <a:pt x="544977" y="3048470"/>
                    <a:pt x="510010" y="3060000"/>
                  </a:cubicBezTo>
                  <a:cubicBezTo>
                    <a:pt x="207032" y="3066713"/>
                    <a:pt x="804" y="2849646"/>
                    <a:pt x="0" y="2549990"/>
                  </a:cubicBezTo>
                  <a:cubicBezTo>
                    <a:pt x="0" y="2549995"/>
                    <a:pt x="0" y="2549997"/>
                    <a:pt x="0" y="2550000"/>
                  </a:cubicBezTo>
                  <a:cubicBezTo>
                    <a:pt x="-184036" y="2531147"/>
                    <a:pt x="-411154" y="2549120"/>
                    <a:pt x="-532506" y="2569421"/>
                  </a:cubicBezTo>
                  <a:cubicBezTo>
                    <a:pt x="-410385" y="2393738"/>
                    <a:pt x="-215745" y="2013153"/>
                    <a:pt x="0" y="1785000"/>
                  </a:cubicBezTo>
                  <a:cubicBezTo>
                    <a:pt x="-89152" y="1149664"/>
                    <a:pt x="98605" y="922601"/>
                    <a:pt x="0" y="510010"/>
                  </a:cubicBezTo>
                  <a:close/>
                </a:path>
                <a:path w="3890032" h="3060000" stroke="0" extrusionOk="0">
                  <a:moveTo>
                    <a:pt x="0" y="510010"/>
                  </a:moveTo>
                  <a:cubicBezTo>
                    <a:pt x="32729" y="232225"/>
                    <a:pt x="213947" y="-19363"/>
                    <a:pt x="510010" y="0"/>
                  </a:cubicBezTo>
                  <a:cubicBezTo>
                    <a:pt x="546005" y="11159"/>
                    <a:pt x="591009" y="-5490"/>
                    <a:pt x="648339" y="0"/>
                  </a:cubicBezTo>
                  <a:lnTo>
                    <a:pt x="648339" y="0"/>
                  </a:lnTo>
                  <a:cubicBezTo>
                    <a:pt x="754288" y="21432"/>
                    <a:pt x="1374447" y="-28579"/>
                    <a:pt x="1620847" y="0"/>
                  </a:cubicBezTo>
                  <a:cubicBezTo>
                    <a:pt x="2096409" y="-84922"/>
                    <a:pt x="3112751" y="-117991"/>
                    <a:pt x="3380022" y="0"/>
                  </a:cubicBezTo>
                  <a:cubicBezTo>
                    <a:pt x="3645096" y="-6680"/>
                    <a:pt x="3902645" y="231221"/>
                    <a:pt x="3890032" y="510010"/>
                  </a:cubicBezTo>
                  <a:cubicBezTo>
                    <a:pt x="3800981" y="996982"/>
                    <a:pt x="3855934" y="1571349"/>
                    <a:pt x="3890032" y="1785000"/>
                  </a:cubicBezTo>
                  <a:lnTo>
                    <a:pt x="3890032" y="1785000"/>
                  </a:lnTo>
                  <a:cubicBezTo>
                    <a:pt x="3845171" y="1913079"/>
                    <a:pt x="3896145" y="2173578"/>
                    <a:pt x="3890032" y="2550000"/>
                  </a:cubicBezTo>
                  <a:cubicBezTo>
                    <a:pt x="3890033" y="2549997"/>
                    <a:pt x="3890032" y="2549992"/>
                    <a:pt x="3890032" y="2549990"/>
                  </a:cubicBezTo>
                  <a:cubicBezTo>
                    <a:pt x="3907701" y="2809680"/>
                    <a:pt x="3615265" y="3056519"/>
                    <a:pt x="3380022" y="3060000"/>
                  </a:cubicBezTo>
                  <a:cubicBezTo>
                    <a:pt x="2869303" y="2977614"/>
                    <a:pt x="1838870" y="2984941"/>
                    <a:pt x="1620847" y="3060000"/>
                  </a:cubicBezTo>
                  <a:cubicBezTo>
                    <a:pt x="1358910" y="3108659"/>
                    <a:pt x="998565" y="3022020"/>
                    <a:pt x="648339" y="3060000"/>
                  </a:cubicBezTo>
                  <a:lnTo>
                    <a:pt x="648339" y="3060000"/>
                  </a:lnTo>
                  <a:cubicBezTo>
                    <a:pt x="581372" y="3064828"/>
                    <a:pt x="572084" y="3070228"/>
                    <a:pt x="510010" y="3060000"/>
                  </a:cubicBezTo>
                  <a:cubicBezTo>
                    <a:pt x="207396" y="3051055"/>
                    <a:pt x="30187" y="2813054"/>
                    <a:pt x="0" y="2549990"/>
                  </a:cubicBezTo>
                  <a:cubicBezTo>
                    <a:pt x="0" y="2549991"/>
                    <a:pt x="0" y="2549996"/>
                    <a:pt x="0" y="2550000"/>
                  </a:cubicBezTo>
                  <a:cubicBezTo>
                    <a:pt x="-135101" y="2542310"/>
                    <a:pt x="-342245" y="2573842"/>
                    <a:pt x="-532506" y="2569421"/>
                  </a:cubicBezTo>
                  <a:cubicBezTo>
                    <a:pt x="-399257" y="2255951"/>
                    <a:pt x="-168445" y="1918115"/>
                    <a:pt x="0" y="1785000"/>
                  </a:cubicBezTo>
                  <a:cubicBezTo>
                    <a:pt x="-62823" y="1408191"/>
                    <a:pt x="1412" y="1005977"/>
                    <a:pt x="0" y="510010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3689"/>
                        <a:gd name="adj2" fmla="val 3396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0DDB6E58-8185-E8CD-A23C-6E907A95350D}"/>
                </a:ext>
              </a:extLst>
            </p:cNvPr>
            <p:cNvSpPr txBox="1">
              <a:spLocks/>
            </p:cNvSpPr>
            <p:nvPr/>
          </p:nvSpPr>
          <p:spPr>
            <a:xfrm>
              <a:off x="2579675" y="2378050"/>
              <a:ext cx="5617322" cy="391696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Chào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các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bạn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Sắp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đến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ngày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lễ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giáng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sinh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,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hai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anh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em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mình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muốn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trang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trí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ngôi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nhà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của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chúng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mình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thật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lộng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lẫy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để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chào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đón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ngày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lễ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</a:t>
              </a:r>
              <a:r>
                <a:rPr lang="en-US" sz="2800" b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này</a:t>
              </a:r>
              <a:r>
                <a:rPr lang="en-US" sz="28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.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02A0C3B-7683-75CF-955F-ECB6709CB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489" y="1961860"/>
            <a:ext cx="2276976" cy="4500000"/>
          </a:xfrm>
          <a:prstGeom prst="rect">
            <a:avLst/>
          </a:prstGeom>
        </p:spPr>
      </p:pic>
      <p:grpSp>
        <p:nvGrpSpPr>
          <p:cNvPr id="20" name="Nhóm 2">
            <a:extLst>
              <a:ext uri="{FF2B5EF4-FFF2-40B4-BE49-F238E27FC236}">
                <a16:creationId xmlns:a16="http://schemas.microsoft.com/office/drawing/2014/main" id="{F5DF1C2B-E4EE-2F33-DBC1-88BEE94A6D43}"/>
              </a:ext>
            </a:extLst>
          </p:cNvPr>
          <p:cNvGrpSpPr/>
          <p:nvPr/>
        </p:nvGrpSpPr>
        <p:grpSpPr>
          <a:xfrm>
            <a:off x="8460025" y="120761"/>
            <a:ext cx="3630110" cy="2340000"/>
            <a:chOff x="2440407" y="2161569"/>
            <a:chExt cx="5617322" cy="3326408"/>
          </a:xfrm>
          <a:solidFill>
            <a:srgbClr val="99FF66"/>
          </a:solidFill>
        </p:grpSpPr>
        <p:sp>
          <p:nvSpPr>
            <p:cNvPr id="21" name="Bong bóng Lời nói: Hình chữ nhật với Góc Tròn 3">
              <a:extLst>
                <a:ext uri="{FF2B5EF4-FFF2-40B4-BE49-F238E27FC236}">
                  <a16:creationId xmlns:a16="http://schemas.microsoft.com/office/drawing/2014/main" id="{ABF2C6E1-993F-1560-A60E-6D4B2326B99D}"/>
                </a:ext>
              </a:extLst>
            </p:cNvPr>
            <p:cNvSpPr/>
            <p:nvPr/>
          </p:nvSpPr>
          <p:spPr>
            <a:xfrm>
              <a:off x="2463703" y="2161569"/>
              <a:ext cx="5570729" cy="3326408"/>
            </a:xfrm>
            <a:custGeom>
              <a:avLst/>
              <a:gdLst>
                <a:gd name="connsiteX0" fmla="*/ 0 w 5570729"/>
                <a:gd name="connsiteY0" fmla="*/ 554412 h 3326408"/>
                <a:gd name="connsiteX1" fmla="*/ 554412 w 5570729"/>
                <a:gd name="connsiteY1" fmla="*/ 0 h 3326408"/>
                <a:gd name="connsiteX2" fmla="*/ 928455 w 5570729"/>
                <a:gd name="connsiteY2" fmla="*/ 0 h 3326408"/>
                <a:gd name="connsiteX3" fmla="*/ 928455 w 5570729"/>
                <a:gd name="connsiteY3" fmla="*/ 0 h 3326408"/>
                <a:gd name="connsiteX4" fmla="*/ 2321137 w 5570729"/>
                <a:gd name="connsiteY4" fmla="*/ 0 h 3326408"/>
                <a:gd name="connsiteX5" fmla="*/ 5016317 w 5570729"/>
                <a:gd name="connsiteY5" fmla="*/ 0 h 3326408"/>
                <a:gd name="connsiteX6" fmla="*/ 5570729 w 5570729"/>
                <a:gd name="connsiteY6" fmla="*/ 554412 h 3326408"/>
                <a:gd name="connsiteX7" fmla="*/ 5570729 w 5570729"/>
                <a:gd name="connsiteY7" fmla="*/ 1940405 h 3326408"/>
                <a:gd name="connsiteX8" fmla="*/ 5570729 w 5570729"/>
                <a:gd name="connsiteY8" fmla="*/ 1940405 h 3326408"/>
                <a:gd name="connsiteX9" fmla="*/ 5570729 w 5570729"/>
                <a:gd name="connsiteY9" fmla="*/ 2772007 h 3326408"/>
                <a:gd name="connsiteX10" fmla="*/ 5570729 w 5570729"/>
                <a:gd name="connsiteY10" fmla="*/ 2771996 h 3326408"/>
                <a:gd name="connsiteX11" fmla="*/ 5016317 w 5570729"/>
                <a:gd name="connsiteY11" fmla="*/ 3326408 h 3326408"/>
                <a:gd name="connsiteX12" fmla="*/ 2321137 w 5570729"/>
                <a:gd name="connsiteY12" fmla="*/ 3326408 h 3326408"/>
                <a:gd name="connsiteX13" fmla="*/ 928455 w 5570729"/>
                <a:gd name="connsiteY13" fmla="*/ 3326408 h 3326408"/>
                <a:gd name="connsiteX14" fmla="*/ 928455 w 5570729"/>
                <a:gd name="connsiteY14" fmla="*/ 3326408 h 3326408"/>
                <a:gd name="connsiteX15" fmla="*/ 554412 w 5570729"/>
                <a:gd name="connsiteY15" fmla="*/ 3326408 h 3326408"/>
                <a:gd name="connsiteX16" fmla="*/ 0 w 5570729"/>
                <a:gd name="connsiteY16" fmla="*/ 2771996 h 3326408"/>
                <a:gd name="connsiteX17" fmla="*/ 0 w 5570729"/>
                <a:gd name="connsiteY17" fmla="*/ 2772007 h 3326408"/>
                <a:gd name="connsiteX18" fmla="*/ -820178 w 5570729"/>
                <a:gd name="connsiteY18" fmla="*/ 2702174 h 3326408"/>
                <a:gd name="connsiteX19" fmla="*/ 0 w 5570729"/>
                <a:gd name="connsiteY19" fmla="*/ 1940405 h 3326408"/>
                <a:gd name="connsiteX20" fmla="*/ 0 w 5570729"/>
                <a:gd name="connsiteY20" fmla="*/ 554412 h 33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70729" h="3326408" fill="none" extrusionOk="0">
                  <a:moveTo>
                    <a:pt x="0" y="554412"/>
                  </a:moveTo>
                  <a:cubicBezTo>
                    <a:pt x="-28307" y="214745"/>
                    <a:pt x="235635" y="-22864"/>
                    <a:pt x="554412" y="0"/>
                  </a:cubicBezTo>
                  <a:cubicBezTo>
                    <a:pt x="639676" y="-10917"/>
                    <a:pt x="858020" y="-26027"/>
                    <a:pt x="928455" y="0"/>
                  </a:cubicBezTo>
                  <a:lnTo>
                    <a:pt x="928455" y="0"/>
                  </a:lnTo>
                  <a:cubicBezTo>
                    <a:pt x="1220688" y="86690"/>
                    <a:pt x="1908306" y="-1135"/>
                    <a:pt x="2321137" y="0"/>
                  </a:cubicBezTo>
                  <a:cubicBezTo>
                    <a:pt x="3016231" y="169626"/>
                    <a:pt x="4284829" y="166819"/>
                    <a:pt x="5016317" y="0"/>
                  </a:cubicBezTo>
                  <a:cubicBezTo>
                    <a:pt x="5330919" y="-12611"/>
                    <a:pt x="5555323" y="236944"/>
                    <a:pt x="5570729" y="554412"/>
                  </a:cubicBezTo>
                  <a:cubicBezTo>
                    <a:pt x="5547060" y="722996"/>
                    <a:pt x="5617879" y="1547617"/>
                    <a:pt x="5570729" y="1940405"/>
                  </a:cubicBezTo>
                  <a:lnTo>
                    <a:pt x="5570729" y="1940405"/>
                  </a:lnTo>
                  <a:cubicBezTo>
                    <a:pt x="5588846" y="2138437"/>
                    <a:pt x="5553903" y="2390826"/>
                    <a:pt x="5570729" y="2772007"/>
                  </a:cubicBezTo>
                  <a:cubicBezTo>
                    <a:pt x="5570728" y="2772003"/>
                    <a:pt x="5570728" y="2771999"/>
                    <a:pt x="5570729" y="2771996"/>
                  </a:cubicBezTo>
                  <a:cubicBezTo>
                    <a:pt x="5591649" y="3061771"/>
                    <a:pt x="5332432" y="3352048"/>
                    <a:pt x="5016317" y="3326408"/>
                  </a:cubicBezTo>
                  <a:cubicBezTo>
                    <a:pt x="3674393" y="3249446"/>
                    <a:pt x="3010112" y="3297349"/>
                    <a:pt x="2321137" y="3326408"/>
                  </a:cubicBezTo>
                  <a:cubicBezTo>
                    <a:pt x="1815993" y="3445052"/>
                    <a:pt x="1472221" y="3425965"/>
                    <a:pt x="928455" y="3326408"/>
                  </a:cubicBezTo>
                  <a:lnTo>
                    <a:pt x="928455" y="3326408"/>
                  </a:lnTo>
                  <a:cubicBezTo>
                    <a:pt x="889432" y="3301978"/>
                    <a:pt x="642343" y="3301662"/>
                    <a:pt x="554412" y="3326408"/>
                  </a:cubicBezTo>
                  <a:cubicBezTo>
                    <a:pt x="225815" y="3333466"/>
                    <a:pt x="1815" y="3118771"/>
                    <a:pt x="0" y="2771996"/>
                  </a:cubicBezTo>
                  <a:cubicBezTo>
                    <a:pt x="0" y="2772001"/>
                    <a:pt x="0" y="2772003"/>
                    <a:pt x="0" y="2772007"/>
                  </a:cubicBezTo>
                  <a:cubicBezTo>
                    <a:pt x="-134912" y="2732244"/>
                    <a:pt x="-605445" y="2776828"/>
                    <a:pt x="-820178" y="2702174"/>
                  </a:cubicBezTo>
                  <a:cubicBezTo>
                    <a:pt x="-525002" y="2541071"/>
                    <a:pt x="-167847" y="2006858"/>
                    <a:pt x="0" y="1940405"/>
                  </a:cubicBezTo>
                  <a:cubicBezTo>
                    <a:pt x="91780" y="1691750"/>
                    <a:pt x="-17181" y="773410"/>
                    <a:pt x="0" y="554412"/>
                  </a:cubicBezTo>
                  <a:close/>
                </a:path>
                <a:path w="5570729" h="3326408" stroke="0" extrusionOk="0">
                  <a:moveTo>
                    <a:pt x="0" y="554412"/>
                  </a:moveTo>
                  <a:cubicBezTo>
                    <a:pt x="10319" y="249444"/>
                    <a:pt x="213268" y="-47024"/>
                    <a:pt x="554412" y="0"/>
                  </a:cubicBezTo>
                  <a:cubicBezTo>
                    <a:pt x="718157" y="26745"/>
                    <a:pt x="880137" y="1561"/>
                    <a:pt x="928455" y="0"/>
                  </a:cubicBezTo>
                  <a:lnTo>
                    <a:pt x="928455" y="0"/>
                  </a:lnTo>
                  <a:cubicBezTo>
                    <a:pt x="1153819" y="8930"/>
                    <a:pt x="1884145" y="-122403"/>
                    <a:pt x="2321137" y="0"/>
                  </a:cubicBezTo>
                  <a:cubicBezTo>
                    <a:pt x="3137807" y="117495"/>
                    <a:pt x="3788252" y="-81622"/>
                    <a:pt x="5016317" y="0"/>
                  </a:cubicBezTo>
                  <a:cubicBezTo>
                    <a:pt x="5314483" y="-3231"/>
                    <a:pt x="5589634" y="252538"/>
                    <a:pt x="5570729" y="554412"/>
                  </a:cubicBezTo>
                  <a:cubicBezTo>
                    <a:pt x="5676419" y="829245"/>
                    <a:pt x="5624826" y="1642829"/>
                    <a:pt x="5570729" y="1940405"/>
                  </a:cubicBezTo>
                  <a:lnTo>
                    <a:pt x="5570729" y="1940405"/>
                  </a:lnTo>
                  <a:cubicBezTo>
                    <a:pt x="5580789" y="2224768"/>
                    <a:pt x="5540199" y="2510220"/>
                    <a:pt x="5570729" y="2772007"/>
                  </a:cubicBezTo>
                  <a:cubicBezTo>
                    <a:pt x="5570728" y="2772003"/>
                    <a:pt x="5570730" y="2771998"/>
                    <a:pt x="5570729" y="2771996"/>
                  </a:cubicBezTo>
                  <a:cubicBezTo>
                    <a:pt x="5604791" y="3035812"/>
                    <a:pt x="5289727" y="3323950"/>
                    <a:pt x="5016317" y="3326408"/>
                  </a:cubicBezTo>
                  <a:cubicBezTo>
                    <a:pt x="4704066" y="3181324"/>
                    <a:pt x="3467220" y="3361487"/>
                    <a:pt x="2321137" y="3326408"/>
                  </a:cubicBezTo>
                  <a:cubicBezTo>
                    <a:pt x="2000452" y="3240192"/>
                    <a:pt x="1069066" y="3328801"/>
                    <a:pt x="928455" y="3326408"/>
                  </a:cubicBezTo>
                  <a:lnTo>
                    <a:pt x="928455" y="3326408"/>
                  </a:lnTo>
                  <a:cubicBezTo>
                    <a:pt x="880143" y="3338169"/>
                    <a:pt x="722657" y="3300353"/>
                    <a:pt x="554412" y="3326408"/>
                  </a:cubicBezTo>
                  <a:cubicBezTo>
                    <a:pt x="227572" y="3317590"/>
                    <a:pt x="26894" y="3061612"/>
                    <a:pt x="0" y="2771996"/>
                  </a:cubicBezTo>
                  <a:cubicBezTo>
                    <a:pt x="-1" y="2771998"/>
                    <a:pt x="0" y="2772002"/>
                    <a:pt x="0" y="2772007"/>
                  </a:cubicBezTo>
                  <a:cubicBezTo>
                    <a:pt x="-325580" y="2683226"/>
                    <a:pt x="-464448" y="2739266"/>
                    <a:pt x="-820178" y="2702174"/>
                  </a:cubicBezTo>
                  <a:cubicBezTo>
                    <a:pt x="-637033" y="2547781"/>
                    <a:pt x="-302515" y="2092107"/>
                    <a:pt x="0" y="1940405"/>
                  </a:cubicBezTo>
                  <a:cubicBezTo>
                    <a:pt x="-104174" y="1770188"/>
                    <a:pt x="76874" y="1162676"/>
                    <a:pt x="0" y="554412"/>
                  </a:cubicBezTo>
                  <a:close/>
                </a:path>
              </a:pathLst>
            </a:custGeom>
            <a:solidFill>
              <a:srgbClr val="009900"/>
            </a:solidFill>
            <a:ln w="38100">
              <a:solidFill>
                <a:srgbClr val="66FF3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4723"/>
                        <a:gd name="adj2" fmla="val 312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2" name="Text Placeholder 7">
              <a:extLst>
                <a:ext uri="{FF2B5EF4-FFF2-40B4-BE49-F238E27FC236}">
                  <a16:creationId xmlns:a16="http://schemas.microsoft.com/office/drawing/2014/main" id="{89E9B90E-0645-86BC-8634-095ABBA46C5B}"/>
                </a:ext>
              </a:extLst>
            </p:cNvPr>
            <p:cNvSpPr txBox="1">
              <a:spLocks/>
            </p:cNvSpPr>
            <p:nvPr/>
          </p:nvSpPr>
          <p:spPr>
            <a:xfrm>
              <a:off x="2440407" y="2451794"/>
              <a:ext cx="5617322" cy="27459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Các bạn hãy cùng anh em mình trang trí ngôi nhà bằng cách thực hiện các nhiệm vụ sau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72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715EAA2-D8E8-0A89-FA8F-590326E5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36" t="15008" r="4288" b="51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Nhóm 14">
            <a:extLst>
              <a:ext uri="{FF2B5EF4-FFF2-40B4-BE49-F238E27FC236}">
                <a16:creationId xmlns:a16="http://schemas.microsoft.com/office/drawing/2014/main" id="{5DCD654E-0559-0AF5-24C6-26F854EDD13A}"/>
              </a:ext>
            </a:extLst>
          </p:cNvPr>
          <p:cNvGrpSpPr/>
          <p:nvPr/>
        </p:nvGrpSpPr>
        <p:grpSpPr>
          <a:xfrm>
            <a:off x="1235131" y="2523890"/>
            <a:ext cx="5789739" cy="4253087"/>
            <a:chOff x="4743805" y="2513042"/>
            <a:chExt cx="2752627" cy="3896546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70448552-5A53-333B-045F-4C5B050465FF}"/>
                </a:ext>
              </a:extLst>
            </p:cNvPr>
            <p:cNvSpPr txBox="1"/>
            <p:nvPr/>
          </p:nvSpPr>
          <p:spPr>
            <a:xfrm>
              <a:off x="4743805" y="2513042"/>
              <a:ext cx="2752627" cy="389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spc="30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8281ABBA-63DD-234D-BCE1-5180ECC21A10}"/>
                </a:ext>
              </a:extLst>
            </p:cNvPr>
            <p:cNvSpPr txBox="1"/>
            <p:nvPr/>
          </p:nvSpPr>
          <p:spPr>
            <a:xfrm>
              <a:off x="4743805" y="2513042"/>
              <a:ext cx="2752627" cy="3896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D42149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EF7124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EF200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B0D236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0E9C48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15AAA4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0EB4DE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0572B7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313590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À 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612F90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A966A9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DB118B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200" b="1" spc="30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3B8CC"/>
                  </a:solidFill>
                  <a:effectLst>
                    <a:outerShdw blurRad="12700" dist="38100" dir="2700000" algn="tl" rotWithShape="0">
                      <a:srgbClr val="FF3399"/>
                    </a:outerShdw>
                  </a:effectLst>
                  <a:latin typeface="SVN-Poky's" panose="020B0606040200020203" pitchFamily="34" charset="0"/>
                </a:rPr>
                <a:t>GẶP LẠI</a:t>
              </a:r>
              <a:endParaRPr lang="en-US" sz="7200" b="1" spc="30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3B8CC"/>
                </a:solidFill>
                <a:effectLst>
                  <a:outerShdw blurRad="12700" dist="38100" dir="2700000" algn="tl" rotWithShape="0">
                    <a:srgbClr val="FF3399"/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79DDB-D395-7109-35F4-35A09009D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74" t="1036" r="13458" b="2201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867" y="3931919"/>
            <a:ext cx="1545600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D9C519-88F4-97FB-41D2-CD39AEFE4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466" y="3654841"/>
            <a:ext cx="1859201" cy="25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F33F1-F2CD-67FE-62F2-B0897ACFE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08372" y="3969000"/>
            <a:ext cx="1617280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33" y="3969000"/>
            <a:ext cx="1742720" cy="2520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A6F43B6E-22E7-C7A6-774A-03083EFBCC21}"/>
              </a:ext>
            </a:extLst>
          </p:cNvPr>
          <p:cNvGrpSpPr/>
          <p:nvPr/>
        </p:nvGrpSpPr>
        <p:grpSpPr>
          <a:xfrm>
            <a:off x="131129" y="673956"/>
            <a:ext cx="4010700" cy="702291"/>
            <a:chOff x="3666356" y="4573200"/>
            <a:chExt cx="4280542" cy="1393227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5779B6D7-4ED2-4EEF-1F7D-469AD30C425D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CB96F01B-A04F-270B-5E71-BD235AA360E8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20" name="Nhóm 20">
            <a:extLst>
              <a:ext uri="{FF2B5EF4-FFF2-40B4-BE49-F238E27FC236}">
                <a16:creationId xmlns:a16="http://schemas.microsoft.com/office/drawing/2014/main" id="{53CA0434-35C2-EADF-B21A-A83244DF0188}"/>
              </a:ext>
            </a:extLst>
          </p:cNvPr>
          <p:cNvGrpSpPr/>
          <p:nvPr/>
        </p:nvGrpSpPr>
        <p:grpSpPr>
          <a:xfrm>
            <a:off x="4568641" y="577769"/>
            <a:ext cx="3385273" cy="1117199"/>
            <a:chOff x="6371476" y="2216092"/>
            <a:chExt cx="4116793" cy="1117199"/>
          </a:xfrm>
        </p:grpSpPr>
        <p:sp>
          <p:nvSpPr>
            <p:cNvPr id="21" name="Hộp Văn bản 21">
              <a:extLst>
                <a:ext uri="{FF2B5EF4-FFF2-40B4-BE49-F238E27FC236}">
                  <a16:creationId xmlns:a16="http://schemas.microsoft.com/office/drawing/2014/main" id="{732531FA-9A5D-EEA0-F91D-8540C0C8B514}"/>
                </a:ext>
              </a:extLst>
            </p:cNvPr>
            <p:cNvSpPr txBox="1"/>
            <p:nvPr/>
          </p:nvSpPr>
          <p:spPr>
            <a:xfrm>
              <a:off x="6371477" y="2225295"/>
              <a:ext cx="411679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KẾT BẠN</a:t>
              </a:r>
            </a:p>
          </p:txBody>
        </p:sp>
        <p:sp>
          <p:nvSpPr>
            <p:cNvPr id="22" name="Hộp Văn bản 22">
              <a:extLst>
                <a:ext uri="{FF2B5EF4-FFF2-40B4-BE49-F238E27FC236}">
                  <a16:creationId xmlns:a16="http://schemas.microsoft.com/office/drawing/2014/main" id="{2707576B-83DA-8073-DAB1-A1AC85FDB679}"/>
                </a:ext>
              </a:extLst>
            </p:cNvPr>
            <p:cNvSpPr txBox="1"/>
            <p:nvPr/>
          </p:nvSpPr>
          <p:spPr>
            <a:xfrm>
              <a:off x="6371476" y="2216092"/>
              <a:ext cx="41167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>
                  <a:ln w="28575">
                    <a:solidFill>
                      <a:schemeClr val="bg1"/>
                    </a:solidFill>
                  </a:ln>
                  <a:solidFill>
                    <a:srgbClr val="D421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6600" dirty="0">
                  <a:ln w="28575">
                    <a:solidFill>
                      <a:schemeClr val="bg1"/>
                    </a:solidFill>
                  </a:ln>
                  <a:solidFill>
                    <a:srgbClr val="EF71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Ế</a:t>
              </a:r>
              <a:r>
                <a:rPr lang="en-US" sz="6600" dirty="0">
                  <a:ln w="28575">
                    <a:solidFill>
                      <a:schemeClr val="bg1"/>
                    </a:solidFill>
                  </a:ln>
                  <a:solidFill>
                    <a:srgbClr val="FEF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T </a:t>
              </a:r>
              <a:r>
                <a:rPr lang="en-US" sz="6600" dirty="0">
                  <a:ln w="28575">
                    <a:solidFill>
                      <a:schemeClr val="bg1"/>
                    </a:solidFill>
                  </a:ln>
                  <a:solidFill>
                    <a:srgbClr val="B0D2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600" dirty="0">
                  <a:ln w="28575">
                    <a:solidFill>
                      <a:schemeClr val="bg1"/>
                    </a:solidFill>
                  </a:ln>
                  <a:solidFill>
                    <a:srgbClr val="0D9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6600" dirty="0">
                  <a:ln w="28575">
                    <a:solidFill>
                      <a:schemeClr val="bg1"/>
                    </a:solidFill>
                  </a:ln>
                  <a:solidFill>
                    <a:srgbClr val="15AAA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endParaRPr lang="vi-VN" sz="6600" dirty="0">
                <a:ln w="28575">
                  <a:solidFill>
                    <a:schemeClr val="bg1"/>
                  </a:solidFill>
                </a:ln>
                <a:solidFill>
                  <a:srgbClr val="15A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" name="Hộp Văn bản 25">
            <a:extLst>
              <a:ext uri="{FF2B5EF4-FFF2-40B4-BE49-F238E27FC236}">
                <a16:creationId xmlns:a16="http://schemas.microsoft.com/office/drawing/2014/main" id="{0C8B2D5E-D209-64B6-C44D-A6A85D342454}"/>
              </a:ext>
            </a:extLst>
          </p:cNvPr>
          <p:cNvSpPr txBox="1"/>
          <p:nvPr/>
        </p:nvSpPr>
        <p:spPr>
          <a:xfrm>
            <a:off x="1098068" y="1629566"/>
            <a:ext cx="99958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…”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to: 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?”</a:t>
            </a:r>
          </a:p>
          <a:p>
            <a:pPr marL="457200" indent="-457200" algn="just">
              <a:buFontTx/>
              <a:buChar char="-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lệnh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485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5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4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79DDB-D395-7109-35F4-35A09009D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474" t="1036" r="13458" b="2201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080" y="1767040"/>
            <a:ext cx="1435200" cy="23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D9C519-88F4-97FB-41D2-CD39AEFE4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491" y="4149000"/>
            <a:ext cx="1726401" cy="23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F33F1-F2CD-67FE-62F2-B0897ACFE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41829" y="4107040"/>
            <a:ext cx="1501760" cy="23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938" y="1767040"/>
            <a:ext cx="1618240" cy="2340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A6F43B6E-22E7-C7A6-774A-03083EFBCC21}"/>
              </a:ext>
            </a:extLst>
          </p:cNvPr>
          <p:cNvGrpSpPr/>
          <p:nvPr/>
        </p:nvGrpSpPr>
        <p:grpSpPr>
          <a:xfrm>
            <a:off x="131129" y="673956"/>
            <a:ext cx="4010700" cy="702291"/>
            <a:chOff x="3666356" y="4573200"/>
            <a:chExt cx="4280542" cy="1393227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5779B6D7-4ED2-4EEF-1F7D-469AD30C425D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CB96F01B-A04F-270B-5E71-BD235AA360E8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20" name="Nhóm 20">
            <a:extLst>
              <a:ext uri="{FF2B5EF4-FFF2-40B4-BE49-F238E27FC236}">
                <a16:creationId xmlns:a16="http://schemas.microsoft.com/office/drawing/2014/main" id="{53CA0434-35C2-EADF-B21A-A83244DF0188}"/>
              </a:ext>
            </a:extLst>
          </p:cNvPr>
          <p:cNvGrpSpPr/>
          <p:nvPr/>
        </p:nvGrpSpPr>
        <p:grpSpPr>
          <a:xfrm>
            <a:off x="4403362" y="673956"/>
            <a:ext cx="3385273" cy="1117199"/>
            <a:chOff x="6371476" y="2216092"/>
            <a:chExt cx="4116793" cy="1117199"/>
          </a:xfrm>
        </p:grpSpPr>
        <p:sp>
          <p:nvSpPr>
            <p:cNvPr id="21" name="Hộp Văn bản 21">
              <a:extLst>
                <a:ext uri="{FF2B5EF4-FFF2-40B4-BE49-F238E27FC236}">
                  <a16:creationId xmlns:a16="http://schemas.microsoft.com/office/drawing/2014/main" id="{732531FA-9A5D-EEA0-F91D-8540C0C8B514}"/>
                </a:ext>
              </a:extLst>
            </p:cNvPr>
            <p:cNvSpPr txBox="1"/>
            <p:nvPr/>
          </p:nvSpPr>
          <p:spPr>
            <a:xfrm>
              <a:off x="6371477" y="2225295"/>
              <a:ext cx="411679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Hole Hearted" panose="020B0A06020104020203" pitchFamily="34" charset="0"/>
                </a:rPr>
                <a:t>KẾT BẠN</a:t>
              </a:r>
            </a:p>
          </p:txBody>
        </p:sp>
        <p:sp>
          <p:nvSpPr>
            <p:cNvPr id="22" name="Hộp Văn bản 22">
              <a:extLst>
                <a:ext uri="{FF2B5EF4-FFF2-40B4-BE49-F238E27FC236}">
                  <a16:creationId xmlns:a16="http://schemas.microsoft.com/office/drawing/2014/main" id="{2707576B-83DA-8073-DAB1-A1AC85FDB679}"/>
                </a:ext>
              </a:extLst>
            </p:cNvPr>
            <p:cNvSpPr txBox="1"/>
            <p:nvPr/>
          </p:nvSpPr>
          <p:spPr>
            <a:xfrm>
              <a:off x="6371476" y="2216092"/>
              <a:ext cx="4116791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chemeClr val="bg1"/>
                    </a:solidFill>
                  </a:ln>
                  <a:solidFill>
                    <a:srgbClr val="D4214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K</a:t>
              </a:r>
              <a:r>
                <a:rPr lang="en-US" sz="6600">
                  <a:ln w="28575">
                    <a:solidFill>
                      <a:schemeClr val="bg1"/>
                    </a:solidFill>
                  </a:ln>
                  <a:solidFill>
                    <a:srgbClr val="EF712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Ế</a:t>
              </a:r>
              <a:r>
                <a:rPr lang="en-US" sz="6600">
                  <a:ln w="28575">
                    <a:solidFill>
                      <a:schemeClr val="bg1"/>
                    </a:solidFill>
                  </a:ln>
                  <a:solidFill>
                    <a:srgbClr val="FEF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T </a:t>
              </a:r>
              <a:r>
                <a:rPr lang="en-US" sz="6600">
                  <a:ln w="28575">
                    <a:solidFill>
                      <a:schemeClr val="bg1"/>
                    </a:solidFill>
                  </a:ln>
                  <a:solidFill>
                    <a:srgbClr val="B0D23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B</a:t>
              </a:r>
              <a:r>
                <a:rPr lang="en-US" sz="6600">
                  <a:ln w="28575">
                    <a:solidFill>
                      <a:schemeClr val="bg1"/>
                    </a:solidFill>
                  </a:ln>
                  <a:solidFill>
                    <a:srgbClr val="0D9C4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Ạ</a:t>
              </a:r>
              <a:r>
                <a:rPr lang="en-US" sz="6600">
                  <a:ln w="28575">
                    <a:solidFill>
                      <a:schemeClr val="bg1"/>
                    </a:solidFill>
                  </a:ln>
                  <a:solidFill>
                    <a:srgbClr val="15AAA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Hole Hearted" panose="020B0A06020104020203" pitchFamily="34" charset="0"/>
                </a:rPr>
                <a:t>N</a:t>
              </a:r>
              <a:endParaRPr lang="vi-VN" sz="6600" dirty="0">
                <a:ln w="28575">
                  <a:solidFill>
                    <a:schemeClr val="bg1"/>
                  </a:solidFill>
                </a:ln>
                <a:solidFill>
                  <a:srgbClr val="15AA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4697982-8007-B630-9278-99F9843A3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4733" y="1839040"/>
            <a:ext cx="2080768" cy="4608000"/>
          </a:xfrm>
          <a:prstGeom prst="rect">
            <a:avLst/>
          </a:prstGeom>
        </p:spPr>
      </p:pic>
      <p:grpSp>
        <p:nvGrpSpPr>
          <p:cNvPr id="5" name="Nhóm 2">
            <a:extLst>
              <a:ext uri="{FF2B5EF4-FFF2-40B4-BE49-F238E27FC236}">
                <a16:creationId xmlns:a16="http://schemas.microsoft.com/office/drawing/2014/main" id="{2569709E-F40D-57C7-B015-6147C12777BE}"/>
              </a:ext>
            </a:extLst>
          </p:cNvPr>
          <p:cNvGrpSpPr/>
          <p:nvPr/>
        </p:nvGrpSpPr>
        <p:grpSpPr>
          <a:xfrm flipH="1">
            <a:off x="2857329" y="1781952"/>
            <a:ext cx="2160000" cy="1268846"/>
            <a:chOff x="4985221" y="3100345"/>
            <a:chExt cx="3327747" cy="1545206"/>
          </a:xfrm>
        </p:grpSpPr>
        <p:sp>
          <p:nvSpPr>
            <p:cNvPr id="6" name="Bong bóng Lời nói: Hình chữ nhật với Góc Tròn 3">
              <a:extLst>
                <a:ext uri="{FF2B5EF4-FFF2-40B4-BE49-F238E27FC236}">
                  <a16:creationId xmlns:a16="http://schemas.microsoft.com/office/drawing/2014/main" id="{6A3D903B-B439-FEF8-C7CD-5E67B317510B}"/>
                </a:ext>
              </a:extLst>
            </p:cNvPr>
            <p:cNvSpPr/>
            <p:nvPr/>
          </p:nvSpPr>
          <p:spPr>
            <a:xfrm flipH="1">
              <a:off x="4985221" y="3105731"/>
              <a:ext cx="3327747" cy="1534435"/>
            </a:xfrm>
            <a:custGeom>
              <a:avLst/>
              <a:gdLst>
                <a:gd name="connsiteX0" fmla="*/ 0 w 3327747"/>
                <a:gd name="connsiteY0" fmla="*/ 255744 h 1534435"/>
                <a:gd name="connsiteX1" fmla="*/ 255744 w 3327747"/>
                <a:gd name="connsiteY1" fmla="*/ 0 h 1534435"/>
                <a:gd name="connsiteX2" fmla="*/ 554625 w 3327747"/>
                <a:gd name="connsiteY2" fmla="*/ 0 h 1534435"/>
                <a:gd name="connsiteX3" fmla="*/ 554625 w 3327747"/>
                <a:gd name="connsiteY3" fmla="*/ 0 h 1534435"/>
                <a:gd name="connsiteX4" fmla="*/ 1386561 w 3327747"/>
                <a:gd name="connsiteY4" fmla="*/ 0 h 1534435"/>
                <a:gd name="connsiteX5" fmla="*/ 3072003 w 3327747"/>
                <a:gd name="connsiteY5" fmla="*/ 0 h 1534435"/>
                <a:gd name="connsiteX6" fmla="*/ 3327747 w 3327747"/>
                <a:gd name="connsiteY6" fmla="*/ 255744 h 1534435"/>
                <a:gd name="connsiteX7" fmla="*/ 3327747 w 3327747"/>
                <a:gd name="connsiteY7" fmla="*/ 255739 h 1534435"/>
                <a:gd name="connsiteX8" fmla="*/ 3327747 w 3327747"/>
                <a:gd name="connsiteY8" fmla="*/ 255739 h 1534435"/>
                <a:gd name="connsiteX9" fmla="*/ 3327747 w 3327747"/>
                <a:gd name="connsiteY9" fmla="*/ 639348 h 1534435"/>
                <a:gd name="connsiteX10" fmla="*/ 3327747 w 3327747"/>
                <a:gd name="connsiteY10" fmla="*/ 1278691 h 1534435"/>
                <a:gd name="connsiteX11" fmla="*/ 3072003 w 3327747"/>
                <a:gd name="connsiteY11" fmla="*/ 1534435 h 1534435"/>
                <a:gd name="connsiteX12" fmla="*/ 1386561 w 3327747"/>
                <a:gd name="connsiteY12" fmla="*/ 1534435 h 1534435"/>
                <a:gd name="connsiteX13" fmla="*/ 554625 w 3327747"/>
                <a:gd name="connsiteY13" fmla="*/ 1534435 h 1534435"/>
                <a:gd name="connsiteX14" fmla="*/ 554625 w 3327747"/>
                <a:gd name="connsiteY14" fmla="*/ 1534435 h 1534435"/>
                <a:gd name="connsiteX15" fmla="*/ 255744 w 3327747"/>
                <a:gd name="connsiteY15" fmla="*/ 1534435 h 1534435"/>
                <a:gd name="connsiteX16" fmla="*/ 0 w 3327747"/>
                <a:gd name="connsiteY16" fmla="*/ 1278691 h 1534435"/>
                <a:gd name="connsiteX17" fmla="*/ 0 w 3327747"/>
                <a:gd name="connsiteY17" fmla="*/ 639348 h 1534435"/>
                <a:gd name="connsiteX18" fmla="*/ -689409 w 3327747"/>
                <a:gd name="connsiteY18" fmla="*/ 760696 h 1534435"/>
                <a:gd name="connsiteX19" fmla="*/ 0 w 3327747"/>
                <a:gd name="connsiteY19" fmla="*/ 255739 h 1534435"/>
                <a:gd name="connsiteX20" fmla="*/ 0 w 3327747"/>
                <a:gd name="connsiteY20" fmla="*/ 255744 h 153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7747" h="1534435" fill="none" extrusionOk="0">
                  <a:moveTo>
                    <a:pt x="0" y="255744"/>
                  </a:moveTo>
                  <a:cubicBezTo>
                    <a:pt x="-16075" y="130618"/>
                    <a:pt x="136040" y="-5972"/>
                    <a:pt x="255744" y="0"/>
                  </a:cubicBezTo>
                  <a:cubicBezTo>
                    <a:pt x="363663" y="25899"/>
                    <a:pt x="514366" y="-26236"/>
                    <a:pt x="554625" y="0"/>
                  </a:cubicBezTo>
                  <a:lnTo>
                    <a:pt x="554625" y="0"/>
                  </a:lnTo>
                  <a:cubicBezTo>
                    <a:pt x="686601" y="-67775"/>
                    <a:pt x="1272106" y="-69647"/>
                    <a:pt x="1386561" y="0"/>
                  </a:cubicBezTo>
                  <a:cubicBezTo>
                    <a:pt x="2225273" y="24610"/>
                    <a:pt x="2654612" y="-75956"/>
                    <a:pt x="3072003" y="0"/>
                  </a:cubicBezTo>
                  <a:cubicBezTo>
                    <a:pt x="3210296" y="15253"/>
                    <a:pt x="3341243" y="132076"/>
                    <a:pt x="3327747" y="255744"/>
                  </a:cubicBezTo>
                  <a:lnTo>
                    <a:pt x="3327747" y="255739"/>
                  </a:lnTo>
                  <a:lnTo>
                    <a:pt x="3327747" y="255739"/>
                  </a:lnTo>
                  <a:cubicBezTo>
                    <a:pt x="3329996" y="297916"/>
                    <a:pt x="3309124" y="551967"/>
                    <a:pt x="3327747" y="639348"/>
                  </a:cubicBezTo>
                  <a:cubicBezTo>
                    <a:pt x="3275173" y="847628"/>
                    <a:pt x="3375418" y="1124749"/>
                    <a:pt x="3327747" y="1278691"/>
                  </a:cubicBezTo>
                  <a:cubicBezTo>
                    <a:pt x="3331877" y="1396681"/>
                    <a:pt x="3221204" y="1514954"/>
                    <a:pt x="3072003" y="1534435"/>
                  </a:cubicBezTo>
                  <a:cubicBezTo>
                    <a:pt x="2299611" y="1386611"/>
                    <a:pt x="2068439" y="1453754"/>
                    <a:pt x="1386561" y="1534435"/>
                  </a:cubicBezTo>
                  <a:cubicBezTo>
                    <a:pt x="1068472" y="1576881"/>
                    <a:pt x="786790" y="1585474"/>
                    <a:pt x="554625" y="1534435"/>
                  </a:cubicBezTo>
                  <a:lnTo>
                    <a:pt x="554625" y="1534435"/>
                  </a:lnTo>
                  <a:cubicBezTo>
                    <a:pt x="506202" y="1517688"/>
                    <a:pt x="400161" y="1517846"/>
                    <a:pt x="255744" y="1534435"/>
                  </a:cubicBezTo>
                  <a:cubicBezTo>
                    <a:pt x="107258" y="1544185"/>
                    <a:pt x="-13730" y="1418188"/>
                    <a:pt x="0" y="1278691"/>
                  </a:cubicBezTo>
                  <a:cubicBezTo>
                    <a:pt x="30612" y="1180921"/>
                    <a:pt x="-38482" y="752534"/>
                    <a:pt x="0" y="639348"/>
                  </a:cubicBezTo>
                  <a:cubicBezTo>
                    <a:pt x="-285215" y="690241"/>
                    <a:pt x="-447488" y="771623"/>
                    <a:pt x="-689409" y="760696"/>
                  </a:cubicBezTo>
                  <a:cubicBezTo>
                    <a:pt x="-422846" y="632533"/>
                    <a:pt x="-157357" y="357179"/>
                    <a:pt x="0" y="255739"/>
                  </a:cubicBezTo>
                  <a:lnTo>
                    <a:pt x="0" y="255744"/>
                  </a:lnTo>
                  <a:close/>
                </a:path>
                <a:path w="3327747" h="1534435" stroke="0" extrusionOk="0">
                  <a:moveTo>
                    <a:pt x="0" y="255744"/>
                  </a:moveTo>
                  <a:cubicBezTo>
                    <a:pt x="11326" y="115845"/>
                    <a:pt x="111472" y="-4074"/>
                    <a:pt x="255744" y="0"/>
                  </a:cubicBezTo>
                  <a:cubicBezTo>
                    <a:pt x="304873" y="728"/>
                    <a:pt x="439795" y="-13291"/>
                    <a:pt x="554625" y="0"/>
                  </a:cubicBezTo>
                  <a:lnTo>
                    <a:pt x="554625" y="0"/>
                  </a:lnTo>
                  <a:cubicBezTo>
                    <a:pt x="756213" y="-21478"/>
                    <a:pt x="1232731" y="21666"/>
                    <a:pt x="1386561" y="0"/>
                  </a:cubicBezTo>
                  <a:cubicBezTo>
                    <a:pt x="2166186" y="-73219"/>
                    <a:pt x="2613335" y="83827"/>
                    <a:pt x="3072003" y="0"/>
                  </a:cubicBezTo>
                  <a:cubicBezTo>
                    <a:pt x="3210832" y="-972"/>
                    <a:pt x="3343885" y="118187"/>
                    <a:pt x="3327747" y="255744"/>
                  </a:cubicBezTo>
                  <a:lnTo>
                    <a:pt x="3327747" y="255739"/>
                  </a:lnTo>
                  <a:lnTo>
                    <a:pt x="3327747" y="255739"/>
                  </a:lnTo>
                  <a:cubicBezTo>
                    <a:pt x="3359895" y="302134"/>
                    <a:pt x="3306831" y="549172"/>
                    <a:pt x="3327747" y="639348"/>
                  </a:cubicBezTo>
                  <a:cubicBezTo>
                    <a:pt x="3358803" y="877568"/>
                    <a:pt x="3342096" y="959563"/>
                    <a:pt x="3327747" y="1278691"/>
                  </a:cubicBezTo>
                  <a:cubicBezTo>
                    <a:pt x="3311381" y="1403853"/>
                    <a:pt x="3224720" y="1547689"/>
                    <a:pt x="3072003" y="1534435"/>
                  </a:cubicBezTo>
                  <a:cubicBezTo>
                    <a:pt x="2498487" y="1442914"/>
                    <a:pt x="1623721" y="1448930"/>
                    <a:pt x="1386561" y="1534435"/>
                  </a:cubicBezTo>
                  <a:cubicBezTo>
                    <a:pt x="1190267" y="1520141"/>
                    <a:pt x="766968" y="1586738"/>
                    <a:pt x="554625" y="1534435"/>
                  </a:cubicBezTo>
                  <a:lnTo>
                    <a:pt x="554625" y="1534435"/>
                  </a:lnTo>
                  <a:cubicBezTo>
                    <a:pt x="435326" y="1559162"/>
                    <a:pt x="373802" y="1518898"/>
                    <a:pt x="255744" y="1534435"/>
                  </a:cubicBezTo>
                  <a:cubicBezTo>
                    <a:pt x="117560" y="1534826"/>
                    <a:pt x="1982" y="1443929"/>
                    <a:pt x="0" y="1278691"/>
                  </a:cubicBezTo>
                  <a:cubicBezTo>
                    <a:pt x="10900" y="1010974"/>
                    <a:pt x="46876" y="956137"/>
                    <a:pt x="0" y="639348"/>
                  </a:cubicBezTo>
                  <a:cubicBezTo>
                    <a:pt x="-73609" y="633903"/>
                    <a:pt x="-348668" y="751644"/>
                    <a:pt x="-689409" y="760696"/>
                  </a:cubicBezTo>
                  <a:cubicBezTo>
                    <a:pt x="-599385" y="601814"/>
                    <a:pt x="-327188" y="529878"/>
                    <a:pt x="0" y="255739"/>
                  </a:cubicBezTo>
                  <a:lnTo>
                    <a:pt x="0" y="255744"/>
                  </a:ln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70717"/>
                        <a:gd name="adj2" fmla="val -42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8350940E-20BF-7146-150C-781409D2B1CE}"/>
                </a:ext>
              </a:extLst>
            </p:cNvPr>
            <p:cNvSpPr txBox="1">
              <a:spLocks/>
            </p:cNvSpPr>
            <p:nvPr/>
          </p:nvSpPr>
          <p:spPr>
            <a:xfrm>
              <a:off x="5125284" y="3100345"/>
              <a:ext cx="3047620" cy="15452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0">
                  <a:solidFill>
                    <a:srgbClr val="003399"/>
                  </a:solidFill>
                  <a:latin typeface="+mn-lt"/>
                </a:rPr>
                <a:t>Kết bạn… kết bạn…</a:t>
              </a:r>
              <a:endParaRPr lang="vi-VN" sz="3600" b="0" dirty="0">
                <a:solidFill>
                  <a:srgbClr val="003399"/>
                </a:solidFill>
                <a:latin typeface="+mn-lt"/>
              </a:endParaRPr>
            </a:p>
          </p:txBody>
        </p:sp>
      </p:grpSp>
      <p:grpSp>
        <p:nvGrpSpPr>
          <p:cNvPr id="8" name="Nhóm 2">
            <a:extLst>
              <a:ext uri="{FF2B5EF4-FFF2-40B4-BE49-F238E27FC236}">
                <a16:creationId xmlns:a16="http://schemas.microsoft.com/office/drawing/2014/main" id="{07B70C14-D632-099E-B324-58A3997CBFA8}"/>
              </a:ext>
            </a:extLst>
          </p:cNvPr>
          <p:cNvGrpSpPr/>
          <p:nvPr/>
        </p:nvGrpSpPr>
        <p:grpSpPr>
          <a:xfrm flipH="1">
            <a:off x="9164997" y="4476040"/>
            <a:ext cx="2160000" cy="1268846"/>
            <a:chOff x="4985221" y="3100345"/>
            <a:chExt cx="3327747" cy="1545206"/>
          </a:xfrm>
        </p:grpSpPr>
        <p:sp>
          <p:nvSpPr>
            <p:cNvPr id="11" name="Bong bóng Lời nói: Hình chữ nhật với Góc Tròn 3">
              <a:extLst>
                <a:ext uri="{FF2B5EF4-FFF2-40B4-BE49-F238E27FC236}">
                  <a16:creationId xmlns:a16="http://schemas.microsoft.com/office/drawing/2014/main" id="{BB3460FF-E2F9-21B7-9F1D-DBA089CA262E}"/>
                </a:ext>
              </a:extLst>
            </p:cNvPr>
            <p:cNvSpPr/>
            <p:nvPr/>
          </p:nvSpPr>
          <p:spPr>
            <a:xfrm flipH="1">
              <a:off x="4985221" y="3105731"/>
              <a:ext cx="3327747" cy="1534435"/>
            </a:xfrm>
            <a:custGeom>
              <a:avLst/>
              <a:gdLst>
                <a:gd name="connsiteX0" fmla="*/ 0 w 3327747"/>
                <a:gd name="connsiteY0" fmla="*/ 255744 h 1534435"/>
                <a:gd name="connsiteX1" fmla="*/ 255744 w 3327747"/>
                <a:gd name="connsiteY1" fmla="*/ 0 h 1534435"/>
                <a:gd name="connsiteX2" fmla="*/ 554625 w 3327747"/>
                <a:gd name="connsiteY2" fmla="*/ 0 h 1534435"/>
                <a:gd name="connsiteX3" fmla="*/ 554625 w 3327747"/>
                <a:gd name="connsiteY3" fmla="*/ 0 h 1534435"/>
                <a:gd name="connsiteX4" fmla="*/ 1386561 w 3327747"/>
                <a:gd name="connsiteY4" fmla="*/ 0 h 1534435"/>
                <a:gd name="connsiteX5" fmla="*/ 3072003 w 3327747"/>
                <a:gd name="connsiteY5" fmla="*/ 0 h 1534435"/>
                <a:gd name="connsiteX6" fmla="*/ 3327747 w 3327747"/>
                <a:gd name="connsiteY6" fmla="*/ 255744 h 1534435"/>
                <a:gd name="connsiteX7" fmla="*/ 3327747 w 3327747"/>
                <a:gd name="connsiteY7" fmla="*/ 255739 h 1534435"/>
                <a:gd name="connsiteX8" fmla="*/ 3327747 w 3327747"/>
                <a:gd name="connsiteY8" fmla="*/ 255739 h 1534435"/>
                <a:gd name="connsiteX9" fmla="*/ 3327747 w 3327747"/>
                <a:gd name="connsiteY9" fmla="*/ 639348 h 1534435"/>
                <a:gd name="connsiteX10" fmla="*/ 3327747 w 3327747"/>
                <a:gd name="connsiteY10" fmla="*/ 1278691 h 1534435"/>
                <a:gd name="connsiteX11" fmla="*/ 3072003 w 3327747"/>
                <a:gd name="connsiteY11" fmla="*/ 1534435 h 1534435"/>
                <a:gd name="connsiteX12" fmla="*/ 1386561 w 3327747"/>
                <a:gd name="connsiteY12" fmla="*/ 1534435 h 1534435"/>
                <a:gd name="connsiteX13" fmla="*/ 554625 w 3327747"/>
                <a:gd name="connsiteY13" fmla="*/ 1534435 h 1534435"/>
                <a:gd name="connsiteX14" fmla="*/ 554625 w 3327747"/>
                <a:gd name="connsiteY14" fmla="*/ 1534435 h 1534435"/>
                <a:gd name="connsiteX15" fmla="*/ 255744 w 3327747"/>
                <a:gd name="connsiteY15" fmla="*/ 1534435 h 1534435"/>
                <a:gd name="connsiteX16" fmla="*/ 0 w 3327747"/>
                <a:gd name="connsiteY16" fmla="*/ 1278691 h 1534435"/>
                <a:gd name="connsiteX17" fmla="*/ 0 w 3327747"/>
                <a:gd name="connsiteY17" fmla="*/ 639348 h 1534435"/>
                <a:gd name="connsiteX18" fmla="*/ -814632 w 3327747"/>
                <a:gd name="connsiteY18" fmla="*/ 513238 h 1534435"/>
                <a:gd name="connsiteX19" fmla="*/ 0 w 3327747"/>
                <a:gd name="connsiteY19" fmla="*/ 255739 h 1534435"/>
                <a:gd name="connsiteX20" fmla="*/ 0 w 3327747"/>
                <a:gd name="connsiteY20" fmla="*/ 255744 h 153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7747" h="1534435" fill="none" extrusionOk="0">
                  <a:moveTo>
                    <a:pt x="0" y="255744"/>
                  </a:moveTo>
                  <a:cubicBezTo>
                    <a:pt x="-16075" y="130618"/>
                    <a:pt x="136040" y="-5972"/>
                    <a:pt x="255744" y="0"/>
                  </a:cubicBezTo>
                  <a:cubicBezTo>
                    <a:pt x="363663" y="25899"/>
                    <a:pt x="514366" y="-26236"/>
                    <a:pt x="554625" y="0"/>
                  </a:cubicBezTo>
                  <a:lnTo>
                    <a:pt x="554625" y="0"/>
                  </a:lnTo>
                  <a:cubicBezTo>
                    <a:pt x="686601" y="-67775"/>
                    <a:pt x="1272106" y="-69647"/>
                    <a:pt x="1386561" y="0"/>
                  </a:cubicBezTo>
                  <a:cubicBezTo>
                    <a:pt x="2225273" y="24610"/>
                    <a:pt x="2654612" y="-75956"/>
                    <a:pt x="3072003" y="0"/>
                  </a:cubicBezTo>
                  <a:cubicBezTo>
                    <a:pt x="3210296" y="15253"/>
                    <a:pt x="3341243" y="132076"/>
                    <a:pt x="3327747" y="255744"/>
                  </a:cubicBezTo>
                  <a:lnTo>
                    <a:pt x="3327747" y="255739"/>
                  </a:lnTo>
                  <a:lnTo>
                    <a:pt x="3327747" y="255739"/>
                  </a:lnTo>
                  <a:cubicBezTo>
                    <a:pt x="3329996" y="297916"/>
                    <a:pt x="3309124" y="551967"/>
                    <a:pt x="3327747" y="639348"/>
                  </a:cubicBezTo>
                  <a:cubicBezTo>
                    <a:pt x="3275173" y="847628"/>
                    <a:pt x="3375418" y="1124749"/>
                    <a:pt x="3327747" y="1278691"/>
                  </a:cubicBezTo>
                  <a:cubicBezTo>
                    <a:pt x="3331877" y="1396681"/>
                    <a:pt x="3221204" y="1514954"/>
                    <a:pt x="3072003" y="1534435"/>
                  </a:cubicBezTo>
                  <a:cubicBezTo>
                    <a:pt x="2299611" y="1386611"/>
                    <a:pt x="2068439" y="1453754"/>
                    <a:pt x="1386561" y="1534435"/>
                  </a:cubicBezTo>
                  <a:cubicBezTo>
                    <a:pt x="1068472" y="1576881"/>
                    <a:pt x="786790" y="1585474"/>
                    <a:pt x="554625" y="1534435"/>
                  </a:cubicBezTo>
                  <a:lnTo>
                    <a:pt x="554625" y="1534435"/>
                  </a:lnTo>
                  <a:cubicBezTo>
                    <a:pt x="506202" y="1517688"/>
                    <a:pt x="400161" y="1517846"/>
                    <a:pt x="255744" y="1534435"/>
                  </a:cubicBezTo>
                  <a:cubicBezTo>
                    <a:pt x="107258" y="1544185"/>
                    <a:pt x="-13730" y="1418188"/>
                    <a:pt x="0" y="1278691"/>
                  </a:cubicBezTo>
                  <a:cubicBezTo>
                    <a:pt x="30612" y="1180921"/>
                    <a:pt x="-38482" y="752534"/>
                    <a:pt x="0" y="639348"/>
                  </a:cubicBezTo>
                  <a:cubicBezTo>
                    <a:pt x="-383153" y="535691"/>
                    <a:pt x="-646446" y="604599"/>
                    <a:pt x="-814632" y="513238"/>
                  </a:cubicBezTo>
                  <a:cubicBezTo>
                    <a:pt x="-455766" y="388802"/>
                    <a:pt x="-129258" y="367164"/>
                    <a:pt x="0" y="255739"/>
                  </a:cubicBezTo>
                  <a:lnTo>
                    <a:pt x="0" y="255744"/>
                  </a:lnTo>
                  <a:close/>
                </a:path>
                <a:path w="3327747" h="1534435" stroke="0" extrusionOk="0">
                  <a:moveTo>
                    <a:pt x="0" y="255744"/>
                  </a:moveTo>
                  <a:cubicBezTo>
                    <a:pt x="11326" y="115845"/>
                    <a:pt x="111472" y="-4074"/>
                    <a:pt x="255744" y="0"/>
                  </a:cubicBezTo>
                  <a:cubicBezTo>
                    <a:pt x="304873" y="728"/>
                    <a:pt x="439795" y="-13291"/>
                    <a:pt x="554625" y="0"/>
                  </a:cubicBezTo>
                  <a:lnTo>
                    <a:pt x="554625" y="0"/>
                  </a:lnTo>
                  <a:cubicBezTo>
                    <a:pt x="756213" y="-21478"/>
                    <a:pt x="1232731" y="21666"/>
                    <a:pt x="1386561" y="0"/>
                  </a:cubicBezTo>
                  <a:cubicBezTo>
                    <a:pt x="2166186" y="-73219"/>
                    <a:pt x="2613335" y="83827"/>
                    <a:pt x="3072003" y="0"/>
                  </a:cubicBezTo>
                  <a:cubicBezTo>
                    <a:pt x="3210832" y="-972"/>
                    <a:pt x="3343885" y="118187"/>
                    <a:pt x="3327747" y="255744"/>
                  </a:cubicBezTo>
                  <a:lnTo>
                    <a:pt x="3327747" y="255739"/>
                  </a:lnTo>
                  <a:lnTo>
                    <a:pt x="3327747" y="255739"/>
                  </a:lnTo>
                  <a:cubicBezTo>
                    <a:pt x="3359895" y="302134"/>
                    <a:pt x="3306831" y="549172"/>
                    <a:pt x="3327747" y="639348"/>
                  </a:cubicBezTo>
                  <a:cubicBezTo>
                    <a:pt x="3358803" y="877568"/>
                    <a:pt x="3342096" y="959563"/>
                    <a:pt x="3327747" y="1278691"/>
                  </a:cubicBezTo>
                  <a:cubicBezTo>
                    <a:pt x="3311381" y="1403853"/>
                    <a:pt x="3224720" y="1547689"/>
                    <a:pt x="3072003" y="1534435"/>
                  </a:cubicBezTo>
                  <a:cubicBezTo>
                    <a:pt x="2498487" y="1442914"/>
                    <a:pt x="1623721" y="1448930"/>
                    <a:pt x="1386561" y="1534435"/>
                  </a:cubicBezTo>
                  <a:cubicBezTo>
                    <a:pt x="1190267" y="1520141"/>
                    <a:pt x="766968" y="1586738"/>
                    <a:pt x="554625" y="1534435"/>
                  </a:cubicBezTo>
                  <a:lnTo>
                    <a:pt x="554625" y="1534435"/>
                  </a:lnTo>
                  <a:cubicBezTo>
                    <a:pt x="435326" y="1559162"/>
                    <a:pt x="373802" y="1518898"/>
                    <a:pt x="255744" y="1534435"/>
                  </a:cubicBezTo>
                  <a:cubicBezTo>
                    <a:pt x="117560" y="1534826"/>
                    <a:pt x="1982" y="1443929"/>
                    <a:pt x="0" y="1278691"/>
                  </a:cubicBezTo>
                  <a:cubicBezTo>
                    <a:pt x="10900" y="1010974"/>
                    <a:pt x="46876" y="956137"/>
                    <a:pt x="0" y="639348"/>
                  </a:cubicBezTo>
                  <a:cubicBezTo>
                    <a:pt x="-249023" y="612218"/>
                    <a:pt x="-585854" y="543307"/>
                    <a:pt x="-814632" y="513238"/>
                  </a:cubicBezTo>
                  <a:cubicBezTo>
                    <a:pt x="-740397" y="427404"/>
                    <a:pt x="-159202" y="242650"/>
                    <a:pt x="0" y="255739"/>
                  </a:cubicBezTo>
                  <a:lnTo>
                    <a:pt x="0" y="255744"/>
                  </a:ln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74480"/>
                        <a:gd name="adj2" fmla="val -16552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28883CC2-5C38-F71F-FBF0-C8379C6FB638}"/>
                </a:ext>
              </a:extLst>
            </p:cNvPr>
            <p:cNvSpPr txBox="1">
              <a:spLocks/>
            </p:cNvSpPr>
            <p:nvPr/>
          </p:nvSpPr>
          <p:spPr>
            <a:xfrm>
              <a:off x="5125284" y="3100345"/>
              <a:ext cx="3047620" cy="15452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0">
                  <a:solidFill>
                    <a:srgbClr val="003399"/>
                  </a:solidFill>
                  <a:latin typeface="+mn-lt"/>
                </a:rPr>
                <a:t>Kết mấy? kết mấy?</a:t>
              </a:r>
              <a:endParaRPr lang="vi-VN" sz="3600" b="0" dirty="0">
                <a:solidFill>
                  <a:srgbClr val="003399"/>
                </a:solidFill>
                <a:latin typeface="+mn-lt"/>
              </a:endParaRPr>
            </a:p>
          </p:txBody>
        </p:sp>
      </p:grpSp>
      <p:grpSp>
        <p:nvGrpSpPr>
          <p:cNvPr id="23" name="Nhóm 2">
            <a:extLst>
              <a:ext uri="{FF2B5EF4-FFF2-40B4-BE49-F238E27FC236}">
                <a16:creationId xmlns:a16="http://schemas.microsoft.com/office/drawing/2014/main" id="{7C3FFE3B-8629-3A2C-D7B2-9A72D6A672AB}"/>
              </a:ext>
            </a:extLst>
          </p:cNvPr>
          <p:cNvGrpSpPr/>
          <p:nvPr/>
        </p:nvGrpSpPr>
        <p:grpSpPr>
          <a:xfrm flipH="1">
            <a:off x="2857329" y="1769234"/>
            <a:ext cx="2160000" cy="1268846"/>
            <a:chOff x="4985221" y="3100345"/>
            <a:chExt cx="3327747" cy="1545206"/>
          </a:xfrm>
        </p:grpSpPr>
        <p:sp>
          <p:nvSpPr>
            <p:cNvPr id="25" name="Bong bóng Lời nói: Hình chữ nhật với Góc Tròn 3">
              <a:extLst>
                <a:ext uri="{FF2B5EF4-FFF2-40B4-BE49-F238E27FC236}">
                  <a16:creationId xmlns:a16="http://schemas.microsoft.com/office/drawing/2014/main" id="{4B347564-0919-0411-C8A1-00569CCB2B56}"/>
                </a:ext>
              </a:extLst>
            </p:cNvPr>
            <p:cNvSpPr/>
            <p:nvPr/>
          </p:nvSpPr>
          <p:spPr>
            <a:xfrm flipH="1">
              <a:off x="4985221" y="3105731"/>
              <a:ext cx="3327747" cy="1534435"/>
            </a:xfrm>
            <a:custGeom>
              <a:avLst/>
              <a:gdLst>
                <a:gd name="connsiteX0" fmla="*/ 0 w 3327747"/>
                <a:gd name="connsiteY0" fmla="*/ 255744 h 1534435"/>
                <a:gd name="connsiteX1" fmla="*/ 255744 w 3327747"/>
                <a:gd name="connsiteY1" fmla="*/ 0 h 1534435"/>
                <a:gd name="connsiteX2" fmla="*/ 554625 w 3327747"/>
                <a:gd name="connsiteY2" fmla="*/ 0 h 1534435"/>
                <a:gd name="connsiteX3" fmla="*/ 554625 w 3327747"/>
                <a:gd name="connsiteY3" fmla="*/ 0 h 1534435"/>
                <a:gd name="connsiteX4" fmla="*/ 1386561 w 3327747"/>
                <a:gd name="connsiteY4" fmla="*/ 0 h 1534435"/>
                <a:gd name="connsiteX5" fmla="*/ 3072003 w 3327747"/>
                <a:gd name="connsiteY5" fmla="*/ 0 h 1534435"/>
                <a:gd name="connsiteX6" fmla="*/ 3327747 w 3327747"/>
                <a:gd name="connsiteY6" fmla="*/ 255744 h 1534435"/>
                <a:gd name="connsiteX7" fmla="*/ 3327747 w 3327747"/>
                <a:gd name="connsiteY7" fmla="*/ 255739 h 1534435"/>
                <a:gd name="connsiteX8" fmla="*/ 3327747 w 3327747"/>
                <a:gd name="connsiteY8" fmla="*/ 255739 h 1534435"/>
                <a:gd name="connsiteX9" fmla="*/ 3327747 w 3327747"/>
                <a:gd name="connsiteY9" fmla="*/ 639348 h 1534435"/>
                <a:gd name="connsiteX10" fmla="*/ 3327747 w 3327747"/>
                <a:gd name="connsiteY10" fmla="*/ 1278691 h 1534435"/>
                <a:gd name="connsiteX11" fmla="*/ 3072003 w 3327747"/>
                <a:gd name="connsiteY11" fmla="*/ 1534435 h 1534435"/>
                <a:gd name="connsiteX12" fmla="*/ 1386561 w 3327747"/>
                <a:gd name="connsiteY12" fmla="*/ 1534435 h 1534435"/>
                <a:gd name="connsiteX13" fmla="*/ 554625 w 3327747"/>
                <a:gd name="connsiteY13" fmla="*/ 1534435 h 1534435"/>
                <a:gd name="connsiteX14" fmla="*/ 554625 w 3327747"/>
                <a:gd name="connsiteY14" fmla="*/ 1534435 h 1534435"/>
                <a:gd name="connsiteX15" fmla="*/ 255744 w 3327747"/>
                <a:gd name="connsiteY15" fmla="*/ 1534435 h 1534435"/>
                <a:gd name="connsiteX16" fmla="*/ 0 w 3327747"/>
                <a:gd name="connsiteY16" fmla="*/ 1278691 h 1534435"/>
                <a:gd name="connsiteX17" fmla="*/ 0 w 3327747"/>
                <a:gd name="connsiteY17" fmla="*/ 639348 h 1534435"/>
                <a:gd name="connsiteX18" fmla="*/ -689409 w 3327747"/>
                <a:gd name="connsiteY18" fmla="*/ 760696 h 1534435"/>
                <a:gd name="connsiteX19" fmla="*/ 0 w 3327747"/>
                <a:gd name="connsiteY19" fmla="*/ 255739 h 1534435"/>
                <a:gd name="connsiteX20" fmla="*/ 0 w 3327747"/>
                <a:gd name="connsiteY20" fmla="*/ 255744 h 153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27747" h="1534435" fill="none" extrusionOk="0">
                  <a:moveTo>
                    <a:pt x="0" y="255744"/>
                  </a:moveTo>
                  <a:cubicBezTo>
                    <a:pt x="-16075" y="130618"/>
                    <a:pt x="136040" y="-5972"/>
                    <a:pt x="255744" y="0"/>
                  </a:cubicBezTo>
                  <a:cubicBezTo>
                    <a:pt x="363663" y="25899"/>
                    <a:pt x="514366" y="-26236"/>
                    <a:pt x="554625" y="0"/>
                  </a:cubicBezTo>
                  <a:lnTo>
                    <a:pt x="554625" y="0"/>
                  </a:lnTo>
                  <a:cubicBezTo>
                    <a:pt x="686601" y="-67775"/>
                    <a:pt x="1272106" y="-69647"/>
                    <a:pt x="1386561" y="0"/>
                  </a:cubicBezTo>
                  <a:cubicBezTo>
                    <a:pt x="2225273" y="24610"/>
                    <a:pt x="2654612" y="-75956"/>
                    <a:pt x="3072003" y="0"/>
                  </a:cubicBezTo>
                  <a:cubicBezTo>
                    <a:pt x="3210296" y="15253"/>
                    <a:pt x="3341243" y="132076"/>
                    <a:pt x="3327747" y="255744"/>
                  </a:cubicBezTo>
                  <a:lnTo>
                    <a:pt x="3327747" y="255739"/>
                  </a:lnTo>
                  <a:lnTo>
                    <a:pt x="3327747" y="255739"/>
                  </a:lnTo>
                  <a:cubicBezTo>
                    <a:pt x="3329996" y="297916"/>
                    <a:pt x="3309124" y="551967"/>
                    <a:pt x="3327747" y="639348"/>
                  </a:cubicBezTo>
                  <a:cubicBezTo>
                    <a:pt x="3275173" y="847628"/>
                    <a:pt x="3375418" y="1124749"/>
                    <a:pt x="3327747" y="1278691"/>
                  </a:cubicBezTo>
                  <a:cubicBezTo>
                    <a:pt x="3331877" y="1396681"/>
                    <a:pt x="3221204" y="1514954"/>
                    <a:pt x="3072003" y="1534435"/>
                  </a:cubicBezTo>
                  <a:cubicBezTo>
                    <a:pt x="2299611" y="1386611"/>
                    <a:pt x="2068439" y="1453754"/>
                    <a:pt x="1386561" y="1534435"/>
                  </a:cubicBezTo>
                  <a:cubicBezTo>
                    <a:pt x="1068472" y="1576881"/>
                    <a:pt x="786790" y="1585474"/>
                    <a:pt x="554625" y="1534435"/>
                  </a:cubicBezTo>
                  <a:lnTo>
                    <a:pt x="554625" y="1534435"/>
                  </a:lnTo>
                  <a:cubicBezTo>
                    <a:pt x="506202" y="1517688"/>
                    <a:pt x="400161" y="1517846"/>
                    <a:pt x="255744" y="1534435"/>
                  </a:cubicBezTo>
                  <a:cubicBezTo>
                    <a:pt x="107258" y="1544185"/>
                    <a:pt x="-13730" y="1418188"/>
                    <a:pt x="0" y="1278691"/>
                  </a:cubicBezTo>
                  <a:cubicBezTo>
                    <a:pt x="30612" y="1180921"/>
                    <a:pt x="-38482" y="752534"/>
                    <a:pt x="0" y="639348"/>
                  </a:cubicBezTo>
                  <a:cubicBezTo>
                    <a:pt x="-285215" y="690241"/>
                    <a:pt x="-447488" y="771623"/>
                    <a:pt x="-689409" y="760696"/>
                  </a:cubicBezTo>
                  <a:cubicBezTo>
                    <a:pt x="-422846" y="632533"/>
                    <a:pt x="-157357" y="357179"/>
                    <a:pt x="0" y="255739"/>
                  </a:cubicBezTo>
                  <a:lnTo>
                    <a:pt x="0" y="255744"/>
                  </a:lnTo>
                  <a:close/>
                </a:path>
                <a:path w="3327747" h="1534435" stroke="0" extrusionOk="0">
                  <a:moveTo>
                    <a:pt x="0" y="255744"/>
                  </a:moveTo>
                  <a:cubicBezTo>
                    <a:pt x="11326" y="115845"/>
                    <a:pt x="111472" y="-4074"/>
                    <a:pt x="255744" y="0"/>
                  </a:cubicBezTo>
                  <a:cubicBezTo>
                    <a:pt x="304873" y="728"/>
                    <a:pt x="439795" y="-13291"/>
                    <a:pt x="554625" y="0"/>
                  </a:cubicBezTo>
                  <a:lnTo>
                    <a:pt x="554625" y="0"/>
                  </a:lnTo>
                  <a:cubicBezTo>
                    <a:pt x="756213" y="-21478"/>
                    <a:pt x="1232731" y="21666"/>
                    <a:pt x="1386561" y="0"/>
                  </a:cubicBezTo>
                  <a:cubicBezTo>
                    <a:pt x="2166186" y="-73219"/>
                    <a:pt x="2613335" y="83827"/>
                    <a:pt x="3072003" y="0"/>
                  </a:cubicBezTo>
                  <a:cubicBezTo>
                    <a:pt x="3210832" y="-972"/>
                    <a:pt x="3343885" y="118187"/>
                    <a:pt x="3327747" y="255744"/>
                  </a:cubicBezTo>
                  <a:lnTo>
                    <a:pt x="3327747" y="255739"/>
                  </a:lnTo>
                  <a:lnTo>
                    <a:pt x="3327747" y="255739"/>
                  </a:lnTo>
                  <a:cubicBezTo>
                    <a:pt x="3359895" y="302134"/>
                    <a:pt x="3306831" y="549172"/>
                    <a:pt x="3327747" y="639348"/>
                  </a:cubicBezTo>
                  <a:cubicBezTo>
                    <a:pt x="3358803" y="877568"/>
                    <a:pt x="3342096" y="959563"/>
                    <a:pt x="3327747" y="1278691"/>
                  </a:cubicBezTo>
                  <a:cubicBezTo>
                    <a:pt x="3311381" y="1403853"/>
                    <a:pt x="3224720" y="1547689"/>
                    <a:pt x="3072003" y="1534435"/>
                  </a:cubicBezTo>
                  <a:cubicBezTo>
                    <a:pt x="2498487" y="1442914"/>
                    <a:pt x="1623721" y="1448930"/>
                    <a:pt x="1386561" y="1534435"/>
                  </a:cubicBezTo>
                  <a:cubicBezTo>
                    <a:pt x="1190267" y="1520141"/>
                    <a:pt x="766968" y="1586738"/>
                    <a:pt x="554625" y="1534435"/>
                  </a:cubicBezTo>
                  <a:lnTo>
                    <a:pt x="554625" y="1534435"/>
                  </a:lnTo>
                  <a:cubicBezTo>
                    <a:pt x="435326" y="1559162"/>
                    <a:pt x="373802" y="1518898"/>
                    <a:pt x="255744" y="1534435"/>
                  </a:cubicBezTo>
                  <a:cubicBezTo>
                    <a:pt x="117560" y="1534826"/>
                    <a:pt x="1982" y="1443929"/>
                    <a:pt x="0" y="1278691"/>
                  </a:cubicBezTo>
                  <a:cubicBezTo>
                    <a:pt x="10900" y="1010974"/>
                    <a:pt x="46876" y="956137"/>
                    <a:pt x="0" y="639348"/>
                  </a:cubicBezTo>
                  <a:cubicBezTo>
                    <a:pt x="-73609" y="633903"/>
                    <a:pt x="-348668" y="751644"/>
                    <a:pt x="-689409" y="760696"/>
                  </a:cubicBezTo>
                  <a:cubicBezTo>
                    <a:pt x="-599385" y="601814"/>
                    <a:pt x="-327188" y="529878"/>
                    <a:pt x="0" y="255739"/>
                  </a:cubicBezTo>
                  <a:lnTo>
                    <a:pt x="0" y="255744"/>
                  </a:ln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70717"/>
                        <a:gd name="adj2" fmla="val -42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7555B25B-C634-BC7D-8D5E-B6CA6BEFA3F6}"/>
                </a:ext>
              </a:extLst>
            </p:cNvPr>
            <p:cNvSpPr txBox="1">
              <a:spLocks/>
            </p:cNvSpPr>
            <p:nvPr/>
          </p:nvSpPr>
          <p:spPr>
            <a:xfrm>
              <a:off x="5125284" y="3100345"/>
              <a:ext cx="3047620" cy="154520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0">
                  <a:solidFill>
                    <a:srgbClr val="003399"/>
                  </a:solidFill>
                  <a:latin typeface="+mn-lt"/>
                </a:rPr>
                <a:t>Kết đôi kết đôi</a:t>
              </a:r>
              <a:endParaRPr lang="vi-VN" sz="3600" b="0" dirty="0">
                <a:solidFill>
                  <a:srgbClr val="003399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0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7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2" presetClass="emph" presetSubtype="0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4.44444E-6 L 0.10534 -0.00046 " pathEditMode="relative" rAng="0" ptsTypes="AA">
                                          <p:cBhvr>
                                            <p:cTn id="8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60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7.40741E-7 L -0.10273 -7.40741E-7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4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2" presetClass="emph" presetSubtype="0" repeatCount="3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8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4.44444E-6 L 0.10534 -0.00046 " pathEditMode="relative" rAng="0" ptsTypes="AA">
                                          <p:cBhvr>
                                            <p:cTn id="8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60" y="-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7.40741E-7 L -0.10273 -7.40741E-7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4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79DDB-D395-7109-35F4-35A09009D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474" t="1036" r="13458" b="2201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995" y="4105335"/>
            <a:ext cx="1435200" cy="23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D9C519-88F4-97FB-41D2-CD39AEFE4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89" y="4107040"/>
            <a:ext cx="1726401" cy="23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F33F1-F2CD-67FE-62F2-B0897ACFE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41829" y="4107040"/>
            <a:ext cx="1501760" cy="23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9755" y="4105335"/>
            <a:ext cx="1618240" cy="23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697982-8007-B630-9278-99F9843A3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4733" y="1839040"/>
            <a:ext cx="2080768" cy="4608000"/>
          </a:xfrm>
          <a:prstGeom prst="rect">
            <a:avLst/>
          </a:prstGeom>
        </p:spPr>
      </p:pic>
      <p:grpSp>
        <p:nvGrpSpPr>
          <p:cNvPr id="23" name="Nhóm 2">
            <a:extLst>
              <a:ext uri="{FF2B5EF4-FFF2-40B4-BE49-F238E27FC236}">
                <a16:creationId xmlns:a16="http://schemas.microsoft.com/office/drawing/2014/main" id="{7C3FFE3B-8629-3A2C-D7B2-9A72D6A672AB}"/>
              </a:ext>
            </a:extLst>
          </p:cNvPr>
          <p:cNvGrpSpPr/>
          <p:nvPr/>
        </p:nvGrpSpPr>
        <p:grpSpPr>
          <a:xfrm flipH="1">
            <a:off x="2790278" y="841523"/>
            <a:ext cx="3240000" cy="1800000"/>
            <a:chOff x="3607628" y="3105729"/>
            <a:chExt cx="4705342" cy="2192047"/>
          </a:xfrm>
        </p:grpSpPr>
        <p:sp>
          <p:nvSpPr>
            <p:cNvPr id="25" name="Bong bóng Lời nói: Hình chữ nhật với Góc Tròn 3">
              <a:extLst>
                <a:ext uri="{FF2B5EF4-FFF2-40B4-BE49-F238E27FC236}">
                  <a16:creationId xmlns:a16="http://schemas.microsoft.com/office/drawing/2014/main" id="{4B347564-0919-0411-C8A1-00569CCB2B56}"/>
                </a:ext>
              </a:extLst>
            </p:cNvPr>
            <p:cNvSpPr/>
            <p:nvPr/>
          </p:nvSpPr>
          <p:spPr>
            <a:xfrm flipH="1">
              <a:off x="3607628" y="3105729"/>
              <a:ext cx="4705342" cy="2192047"/>
            </a:xfrm>
            <a:custGeom>
              <a:avLst/>
              <a:gdLst>
                <a:gd name="connsiteX0" fmla="*/ 0 w 4705342"/>
                <a:gd name="connsiteY0" fmla="*/ 365348 h 2192047"/>
                <a:gd name="connsiteX1" fmla="*/ 365348 w 4705342"/>
                <a:gd name="connsiteY1" fmla="*/ 0 h 2192047"/>
                <a:gd name="connsiteX2" fmla="*/ 784224 w 4705342"/>
                <a:gd name="connsiteY2" fmla="*/ 0 h 2192047"/>
                <a:gd name="connsiteX3" fmla="*/ 784224 w 4705342"/>
                <a:gd name="connsiteY3" fmla="*/ 0 h 2192047"/>
                <a:gd name="connsiteX4" fmla="*/ 1960559 w 4705342"/>
                <a:gd name="connsiteY4" fmla="*/ 0 h 2192047"/>
                <a:gd name="connsiteX5" fmla="*/ 4339994 w 4705342"/>
                <a:gd name="connsiteY5" fmla="*/ 0 h 2192047"/>
                <a:gd name="connsiteX6" fmla="*/ 4705342 w 4705342"/>
                <a:gd name="connsiteY6" fmla="*/ 365348 h 2192047"/>
                <a:gd name="connsiteX7" fmla="*/ 4705342 w 4705342"/>
                <a:gd name="connsiteY7" fmla="*/ 1278694 h 2192047"/>
                <a:gd name="connsiteX8" fmla="*/ 4705342 w 4705342"/>
                <a:gd name="connsiteY8" fmla="*/ 1278694 h 2192047"/>
                <a:gd name="connsiteX9" fmla="*/ 4705342 w 4705342"/>
                <a:gd name="connsiteY9" fmla="*/ 1826706 h 2192047"/>
                <a:gd name="connsiteX10" fmla="*/ 4705342 w 4705342"/>
                <a:gd name="connsiteY10" fmla="*/ 1826699 h 2192047"/>
                <a:gd name="connsiteX11" fmla="*/ 4339994 w 4705342"/>
                <a:gd name="connsiteY11" fmla="*/ 2192047 h 2192047"/>
                <a:gd name="connsiteX12" fmla="*/ 1960559 w 4705342"/>
                <a:gd name="connsiteY12" fmla="*/ 2192047 h 2192047"/>
                <a:gd name="connsiteX13" fmla="*/ 784224 w 4705342"/>
                <a:gd name="connsiteY13" fmla="*/ 2192047 h 2192047"/>
                <a:gd name="connsiteX14" fmla="*/ 784224 w 4705342"/>
                <a:gd name="connsiteY14" fmla="*/ 2192047 h 2192047"/>
                <a:gd name="connsiteX15" fmla="*/ 365348 w 4705342"/>
                <a:gd name="connsiteY15" fmla="*/ 2192047 h 2192047"/>
                <a:gd name="connsiteX16" fmla="*/ 0 w 4705342"/>
                <a:gd name="connsiteY16" fmla="*/ 1826699 h 2192047"/>
                <a:gd name="connsiteX17" fmla="*/ 0 w 4705342"/>
                <a:gd name="connsiteY17" fmla="*/ 1826706 h 2192047"/>
                <a:gd name="connsiteX18" fmla="*/ -743162 w 4705342"/>
                <a:gd name="connsiteY18" fmla="*/ 1888646 h 2192047"/>
                <a:gd name="connsiteX19" fmla="*/ 0 w 4705342"/>
                <a:gd name="connsiteY19" fmla="*/ 1278694 h 2192047"/>
                <a:gd name="connsiteX20" fmla="*/ 0 w 4705342"/>
                <a:gd name="connsiteY20" fmla="*/ 365348 h 219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05342" h="2192047" fill="none" extrusionOk="0">
                  <a:moveTo>
                    <a:pt x="0" y="365348"/>
                  </a:moveTo>
                  <a:cubicBezTo>
                    <a:pt x="-10443" y="174043"/>
                    <a:pt x="174233" y="-2956"/>
                    <a:pt x="365348" y="0"/>
                  </a:cubicBezTo>
                  <a:cubicBezTo>
                    <a:pt x="502979" y="-435"/>
                    <a:pt x="680345" y="25169"/>
                    <a:pt x="784224" y="0"/>
                  </a:cubicBezTo>
                  <a:lnTo>
                    <a:pt x="784224" y="0"/>
                  </a:lnTo>
                  <a:cubicBezTo>
                    <a:pt x="1168647" y="-33117"/>
                    <a:pt x="1809855" y="104951"/>
                    <a:pt x="1960559" y="0"/>
                  </a:cubicBezTo>
                  <a:cubicBezTo>
                    <a:pt x="2611819" y="-129750"/>
                    <a:pt x="3240785" y="-136541"/>
                    <a:pt x="4339994" y="0"/>
                  </a:cubicBezTo>
                  <a:cubicBezTo>
                    <a:pt x="4537220" y="23516"/>
                    <a:pt x="4729633" y="195206"/>
                    <a:pt x="4705342" y="365348"/>
                  </a:cubicBezTo>
                  <a:cubicBezTo>
                    <a:pt x="4640231" y="533621"/>
                    <a:pt x="4702461" y="1081941"/>
                    <a:pt x="4705342" y="1278694"/>
                  </a:cubicBezTo>
                  <a:lnTo>
                    <a:pt x="4705342" y="1278694"/>
                  </a:lnTo>
                  <a:cubicBezTo>
                    <a:pt x="4724796" y="1451690"/>
                    <a:pt x="4728055" y="1621847"/>
                    <a:pt x="4705342" y="1826706"/>
                  </a:cubicBezTo>
                  <a:lnTo>
                    <a:pt x="4705342" y="1826699"/>
                  </a:lnTo>
                  <a:cubicBezTo>
                    <a:pt x="4706424" y="2022381"/>
                    <a:pt x="4545025" y="2184077"/>
                    <a:pt x="4339994" y="2192047"/>
                  </a:cubicBezTo>
                  <a:cubicBezTo>
                    <a:pt x="3753027" y="2267735"/>
                    <a:pt x="2544925" y="2051162"/>
                    <a:pt x="1960559" y="2192047"/>
                  </a:cubicBezTo>
                  <a:cubicBezTo>
                    <a:pt x="1591094" y="2192117"/>
                    <a:pt x="1363470" y="2092519"/>
                    <a:pt x="784224" y="2192047"/>
                  </a:cubicBezTo>
                  <a:lnTo>
                    <a:pt x="784224" y="2192047"/>
                  </a:lnTo>
                  <a:cubicBezTo>
                    <a:pt x="605942" y="2171315"/>
                    <a:pt x="534064" y="2220089"/>
                    <a:pt x="365348" y="2192047"/>
                  </a:cubicBezTo>
                  <a:cubicBezTo>
                    <a:pt x="152659" y="2206739"/>
                    <a:pt x="-28632" y="2024832"/>
                    <a:pt x="0" y="1826699"/>
                  </a:cubicBezTo>
                  <a:lnTo>
                    <a:pt x="0" y="1826706"/>
                  </a:lnTo>
                  <a:cubicBezTo>
                    <a:pt x="-280265" y="1915108"/>
                    <a:pt x="-432264" y="1820243"/>
                    <a:pt x="-743162" y="1888646"/>
                  </a:cubicBezTo>
                  <a:cubicBezTo>
                    <a:pt x="-499188" y="1609815"/>
                    <a:pt x="-168998" y="1334368"/>
                    <a:pt x="0" y="1278694"/>
                  </a:cubicBezTo>
                  <a:cubicBezTo>
                    <a:pt x="42276" y="955785"/>
                    <a:pt x="28262" y="524464"/>
                    <a:pt x="0" y="365348"/>
                  </a:cubicBezTo>
                  <a:close/>
                </a:path>
                <a:path w="4705342" h="2192047" stroke="0" extrusionOk="0">
                  <a:moveTo>
                    <a:pt x="0" y="365348"/>
                  </a:moveTo>
                  <a:cubicBezTo>
                    <a:pt x="7064" y="164411"/>
                    <a:pt x="157277" y="-8469"/>
                    <a:pt x="365348" y="0"/>
                  </a:cubicBezTo>
                  <a:cubicBezTo>
                    <a:pt x="471617" y="-23206"/>
                    <a:pt x="618506" y="-25750"/>
                    <a:pt x="784224" y="0"/>
                  </a:cubicBezTo>
                  <a:lnTo>
                    <a:pt x="784224" y="0"/>
                  </a:lnTo>
                  <a:cubicBezTo>
                    <a:pt x="1028193" y="-14362"/>
                    <a:pt x="1730083" y="77086"/>
                    <a:pt x="1960559" y="0"/>
                  </a:cubicBezTo>
                  <a:cubicBezTo>
                    <a:pt x="2699452" y="117495"/>
                    <a:pt x="3750277" y="-81622"/>
                    <a:pt x="4339994" y="0"/>
                  </a:cubicBezTo>
                  <a:cubicBezTo>
                    <a:pt x="4538312" y="-1392"/>
                    <a:pt x="4726748" y="168463"/>
                    <a:pt x="4705342" y="365348"/>
                  </a:cubicBezTo>
                  <a:cubicBezTo>
                    <a:pt x="4665285" y="771811"/>
                    <a:pt x="4724332" y="1044738"/>
                    <a:pt x="4705342" y="1278694"/>
                  </a:cubicBezTo>
                  <a:lnTo>
                    <a:pt x="4705342" y="1278694"/>
                  </a:lnTo>
                  <a:cubicBezTo>
                    <a:pt x="4656938" y="1390215"/>
                    <a:pt x="4711841" y="1683071"/>
                    <a:pt x="4705342" y="1826706"/>
                  </a:cubicBezTo>
                  <a:lnTo>
                    <a:pt x="4705342" y="1826699"/>
                  </a:lnTo>
                  <a:cubicBezTo>
                    <a:pt x="4682006" y="2005544"/>
                    <a:pt x="4544813" y="2195563"/>
                    <a:pt x="4339994" y="2192047"/>
                  </a:cubicBezTo>
                  <a:cubicBezTo>
                    <a:pt x="3916975" y="2283735"/>
                    <a:pt x="2928850" y="2255155"/>
                    <a:pt x="1960559" y="2192047"/>
                  </a:cubicBezTo>
                  <a:cubicBezTo>
                    <a:pt x="1540572" y="2187560"/>
                    <a:pt x="903889" y="2250622"/>
                    <a:pt x="784224" y="2192047"/>
                  </a:cubicBezTo>
                  <a:lnTo>
                    <a:pt x="784224" y="2192047"/>
                  </a:lnTo>
                  <a:cubicBezTo>
                    <a:pt x="606178" y="2170064"/>
                    <a:pt x="434411" y="2163269"/>
                    <a:pt x="365348" y="2192047"/>
                  </a:cubicBezTo>
                  <a:cubicBezTo>
                    <a:pt x="191426" y="2195604"/>
                    <a:pt x="1788" y="2050111"/>
                    <a:pt x="0" y="1826699"/>
                  </a:cubicBezTo>
                  <a:lnTo>
                    <a:pt x="0" y="1826706"/>
                  </a:lnTo>
                  <a:cubicBezTo>
                    <a:pt x="-304220" y="1803828"/>
                    <a:pt x="-538085" y="1899581"/>
                    <a:pt x="-743162" y="1888646"/>
                  </a:cubicBezTo>
                  <a:cubicBezTo>
                    <a:pt x="-494297" y="1694776"/>
                    <a:pt x="-117418" y="1452968"/>
                    <a:pt x="0" y="1278694"/>
                  </a:cubicBezTo>
                  <a:cubicBezTo>
                    <a:pt x="-260" y="939390"/>
                    <a:pt x="-32919" y="816660"/>
                    <a:pt x="0" y="36534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5794"/>
                        <a:gd name="adj2" fmla="val 36159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7555B25B-C634-BC7D-8D5E-B6CA6BEFA3F6}"/>
                </a:ext>
              </a:extLst>
            </p:cNvPr>
            <p:cNvSpPr txBox="1">
              <a:spLocks/>
            </p:cNvSpPr>
            <p:nvPr/>
          </p:nvSpPr>
          <p:spPr>
            <a:xfrm>
              <a:off x="3758681" y="3242275"/>
              <a:ext cx="4403237" cy="1918954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000">
                  <a:solidFill>
                    <a:srgbClr val="003399"/>
                  </a:solidFill>
                  <a:latin typeface="+mn-lt"/>
                </a:rPr>
                <a:t>Các nhóm hãy đặt tính và tính các bài toán sau nhé!</a:t>
              </a:r>
              <a:endParaRPr lang="vi-VN" sz="3000" dirty="0">
                <a:solidFill>
                  <a:srgbClr val="003399"/>
                </a:solidFill>
                <a:latin typeface="+mn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B11B93-1069-173D-71E2-59CAB6F614C4}"/>
              </a:ext>
            </a:extLst>
          </p:cNvPr>
          <p:cNvGrpSpPr/>
          <p:nvPr/>
        </p:nvGrpSpPr>
        <p:grpSpPr>
          <a:xfrm>
            <a:off x="6095999" y="410960"/>
            <a:ext cx="4248854" cy="3600000"/>
            <a:chOff x="6095999" y="410960"/>
            <a:chExt cx="4248854" cy="36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5130073-70B9-7BA1-D214-5743EC3CC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423" t="13300" r="8831" b="19133"/>
            <a:stretch/>
          </p:blipFill>
          <p:spPr>
            <a:xfrm>
              <a:off x="6095999" y="410960"/>
              <a:ext cx="4248854" cy="36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A09D21-23AA-64CE-F3CE-E4E6553DA7A1}"/>
                </a:ext>
              </a:extLst>
            </p:cNvPr>
            <p:cNvSpPr txBox="1"/>
            <p:nvPr/>
          </p:nvSpPr>
          <p:spPr>
            <a:xfrm>
              <a:off x="6737559" y="1933637"/>
              <a:ext cx="29657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294 – 192 = ?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2091ED-53AD-4FE8-35F0-8484BAC23195}"/>
                </a:ext>
              </a:extLst>
            </p:cNvPr>
            <p:cNvSpPr txBox="1"/>
            <p:nvPr/>
          </p:nvSpPr>
          <p:spPr>
            <a:xfrm>
              <a:off x="6737559" y="2641523"/>
              <a:ext cx="29657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307 – 282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96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21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8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2679DDB-D395-7109-35F4-35A09009DD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474" t="1036" r="13458" b="22010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1B703B"/>
                </a:solidFill>
              </a:ln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1360E3-EF5D-C55F-E15B-2EE09B823858}"/>
              </a:ext>
            </a:extLst>
          </p:cNvPr>
          <p:cNvGrpSpPr/>
          <p:nvPr/>
        </p:nvGrpSpPr>
        <p:grpSpPr>
          <a:xfrm>
            <a:off x="678234" y="729000"/>
            <a:ext cx="3186638" cy="2700000"/>
            <a:chOff x="701047" y="465080"/>
            <a:chExt cx="3186638" cy="27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5130073-70B9-7BA1-D214-5743EC3CC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423" t="13300" r="8831" b="19133"/>
            <a:stretch/>
          </p:blipFill>
          <p:spPr>
            <a:xfrm>
              <a:off x="701047" y="465080"/>
              <a:ext cx="3186638" cy="27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A09D21-23AA-64CE-F3CE-E4E6553DA7A1}"/>
                </a:ext>
              </a:extLst>
            </p:cNvPr>
            <p:cNvSpPr txBox="1"/>
            <p:nvPr/>
          </p:nvSpPr>
          <p:spPr>
            <a:xfrm>
              <a:off x="811499" y="1815080"/>
              <a:ext cx="29657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294 – 192 = 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B1D74A-A40C-AA17-2822-2C39361B2CAC}"/>
              </a:ext>
            </a:extLst>
          </p:cNvPr>
          <p:cNvGrpSpPr/>
          <p:nvPr/>
        </p:nvGrpSpPr>
        <p:grpSpPr>
          <a:xfrm>
            <a:off x="3864872" y="729000"/>
            <a:ext cx="3186638" cy="2700000"/>
            <a:chOff x="701047" y="465080"/>
            <a:chExt cx="3186638" cy="27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593E6-A167-4CC3-1C99-A7D0937AD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423" t="13300" r="8831" b="19133"/>
            <a:stretch/>
          </p:blipFill>
          <p:spPr>
            <a:xfrm>
              <a:off x="701047" y="465080"/>
              <a:ext cx="3186638" cy="270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EDCE76-531F-9B27-7ED0-020F7B168620}"/>
                </a:ext>
              </a:extLst>
            </p:cNvPr>
            <p:cNvSpPr txBox="1"/>
            <p:nvPr/>
          </p:nvSpPr>
          <p:spPr>
            <a:xfrm>
              <a:off x="811499" y="1815080"/>
              <a:ext cx="29657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307 – 282 = 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D0934C3-3863-0AB9-8A10-87B835D615D5}"/>
              </a:ext>
            </a:extLst>
          </p:cNvPr>
          <p:cNvSpPr txBox="1"/>
          <p:nvPr/>
        </p:nvSpPr>
        <p:spPr>
          <a:xfrm>
            <a:off x="1786886" y="3897171"/>
            <a:ext cx="96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3399"/>
                </a:solidFill>
              </a:rPr>
              <a:t>294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CAE483-58DD-D39D-7386-5DCF69A6EEE8}"/>
              </a:ext>
            </a:extLst>
          </p:cNvPr>
          <p:cNvSpPr txBox="1"/>
          <p:nvPr/>
        </p:nvSpPr>
        <p:spPr>
          <a:xfrm>
            <a:off x="1786886" y="4605057"/>
            <a:ext cx="96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3399"/>
                </a:solidFill>
              </a:rPr>
              <a:t>192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E31C3-A9FA-FBEA-EDFF-24044A24ECC9}"/>
              </a:ext>
            </a:extLst>
          </p:cNvPr>
          <p:cNvSpPr txBox="1"/>
          <p:nvPr/>
        </p:nvSpPr>
        <p:spPr>
          <a:xfrm>
            <a:off x="1451606" y="4251114"/>
            <a:ext cx="33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DF5457E-C3CD-E7DB-7E2B-3B67D15D3714}"/>
              </a:ext>
            </a:extLst>
          </p:cNvPr>
          <p:cNvCxnSpPr>
            <a:cxnSpLocks/>
          </p:cNvCxnSpPr>
          <p:nvPr/>
        </p:nvCxnSpPr>
        <p:spPr>
          <a:xfrm>
            <a:off x="1821553" y="5312943"/>
            <a:ext cx="90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A6809B1-2B7B-9854-D789-C516E22A7EFA}"/>
              </a:ext>
            </a:extLst>
          </p:cNvPr>
          <p:cNvSpPr txBox="1"/>
          <p:nvPr/>
        </p:nvSpPr>
        <p:spPr>
          <a:xfrm>
            <a:off x="1786886" y="5312943"/>
            <a:ext cx="96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102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DAE8FF-A350-726D-9A52-92283256DF30}"/>
              </a:ext>
            </a:extLst>
          </p:cNvPr>
          <p:cNvSpPr txBox="1"/>
          <p:nvPr/>
        </p:nvSpPr>
        <p:spPr>
          <a:xfrm>
            <a:off x="4973526" y="3897171"/>
            <a:ext cx="96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3399"/>
                </a:solidFill>
              </a:rPr>
              <a:t>307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5C5A9-B2CE-65EE-0A90-7F965572922E}"/>
              </a:ext>
            </a:extLst>
          </p:cNvPr>
          <p:cNvSpPr txBox="1"/>
          <p:nvPr/>
        </p:nvSpPr>
        <p:spPr>
          <a:xfrm>
            <a:off x="4973526" y="4605057"/>
            <a:ext cx="96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3399"/>
                </a:solidFill>
              </a:rPr>
              <a:t>282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271330-9444-13B7-427C-27A979F36FAC}"/>
              </a:ext>
            </a:extLst>
          </p:cNvPr>
          <p:cNvSpPr txBox="1"/>
          <p:nvPr/>
        </p:nvSpPr>
        <p:spPr>
          <a:xfrm>
            <a:off x="4638246" y="4251114"/>
            <a:ext cx="33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99"/>
                </a:solidFill>
              </a:rPr>
              <a:t>-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6ED2B0-8997-B753-E07B-072D415BB704}"/>
              </a:ext>
            </a:extLst>
          </p:cNvPr>
          <p:cNvCxnSpPr>
            <a:cxnSpLocks/>
          </p:cNvCxnSpPr>
          <p:nvPr/>
        </p:nvCxnSpPr>
        <p:spPr>
          <a:xfrm>
            <a:off x="5008193" y="5312943"/>
            <a:ext cx="900000" cy="0"/>
          </a:xfrm>
          <a:prstGeom prst="line">
            <a:avLst/>
          </a:prstGeom>
          <a:ln w="3810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CF62596-B328-5C8F-B334-53EE000B57CF}"/>
              </a:ext>
            </a:extLst>
          </p:cNvPr>
          <p:cNvSpPr txBox="1"/>
          <p:nvPr/>
        </p:nvSpPr>
        <p:spPr>
          <a:xfrm>
            <a:off x="4973526" y="5312943"/>
            <a:ext cx="96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FF0000"/>
                </a:solidFill>
              </a:rPr>
              <a:t>25</a:t>
            </a:r>
          </a:p>
        </p:txBody>
      </p:sp>
      <p:grpSp>
        <p:nvGrpSpPr>
          <p:cNvPr id="35" name="Nhóm 2">
            <a:extLst>
              <a:ext uri="{FF2B5EF4-FFF2-40B4-BE49-F238E27FC236}">
                <a16:creationId xmlns:a16="http://schemas.microsoft.com/office/drawing/2014/main" id="{A0312643-226B-55C0-C221-54064E72FC61}"/>
              </a:ext>
            </a:extLst>
          </p:cNvPr>
          <p:cNvGrpSpPr/>
          <p:nvPr/>
        </p:nvGrpSpPr>
        <p:grpSpPr>
          <a:xfrm flipH="1">
            <a:off x="8555083" y="638999"/>
            <a:ext cx="2880000" cy="1440001"/>
            <a:chOff x="5067835" y="3103036"/>
            <a:chExt cx="3245133" cy="1753638"/>
          </a:xfrm>
        </p:grpSpPr>
        <p:sp>
          <p:nvSpPr>
            <p:cNvPr id="36" name="Bong bóng Lời nói: Hình chữ nhật với Góc Tròn 3">
              <a:extLst>
                <a:ext uri="{FF2B5EF4-FFF2-40B4-BE49-F238E27FC236}">
                  <a16:creationId xmlns:a16="http://schemas.microsoft.com/office/drawing/2014/main" id="{583B0412-E89C-676B-893D-30CF44956E8A}"/>
                </a:ext>
              </a:extLst>
            </p:cNvPr>
            <p:cNvSpPr/>
            <p:nvPr/>
          </p:nvSpPr>
          <p:spPr>
            <a:xfrm flipH="1">
              <a:off x="5067835" y="3103036"/>
              <a:ext cx="3245133" cy="1753638"/>
            </a:xfrm>
            <a:custGeom>
              <a:avLst/>
              <a:gdLst>
                <a:gd name="connsiteX0" fmla="*/ 0 w 3245133"/>
                <a:gd name="connsiteY0" fmla="*/ 292279 h 1753638"/>
                <a:gd name="connsiteX1" fmla="*/ 292279 w 3245133"/>
                <a:gd name="connsiteY1" fmla="*/ 0 h 1753638"/>
                <a:gd name="connsiteX2" fmla="*/ 540856 w 3245133"/>
                <a:gd name="connsiteY2" fmla="*/ 0 h 1753638"/>
                <a:gd name="connsiteX3" fmla="*/ 540856 w 3245133"/>
                <a:gd name="connsiteY3" fmla="*/ 0 h 1753638"/>
                <a:gd name="connsiteX4" fmla="*/ 1352139 w 3245133"/>
                <a:gd name="connsiteY4" fmla="*/ 0 h 1753638"/>
                <a:gd name="connsiteX5" fmla="*/ 2952854 w 3245133"/>
                <a:gd name="connsiteY5" fmla="*/ 0 h 1753638"/>
                <a:gd name="connsiteX6" fmla="*/ 3245133 w 3245133"/>
                <a:gd name="connsiteY6" fmla="*/ 292279 h 1753638"/>
                <a:gd name="connsiteX7" fmla="*/ 3245133 w 3245133"/>
                <a:gd name="connsiteY7" fmla="*/ 1022956 h 1753638"/>
                <a:gd name="connsiteX8" fmla="*/ 3245133 w 3245133"/>
                <a:gd name="connsiteY8" fmla="*/ 1022956 h 1753638"/>
                <a:gd name="connsiteX9" fmla="*/ 3245133 w 3245133"/>
                <a:gd name="connsiteY9" fmla="*/ 1461365 h 1753638"/>
                <a:gd name="connsiteX10" fmla="*/ 3245133 w 3245133"/>
                <a:gd name="connsiteY10" fmla="*/ 1461359 h 1753638"/>
                <a:gd name="connsiteX11" fmla="*/ 2952854 w 3245133"/>
                <a:gd name="connsiteY11" fmla="*/ 1753638 h 1753638"/>
                <a:gd name="connsiteX12" fmla="*/ 1352139 w 3245133"/>
                <a:gd name="connsiteY12" fmla="*/ 1753638 h 1753638"/>
                <a:gd name="connsiteX13" fmla="*/ 540856 w 3245133"/>
                <a:gd name="connsiteY13" fmla="*/ 1753638 h 1753638"/>
                <a:gd name="connsiteX14" fmla="*/ 540856 w 3245133"/>
                <a:gd name="connsiteY14" fmla="*/ 1753638 h 1753638"/>
                <a:gd name="connsiteX15" fmla="*/ 292279 w 3245133"/>
                <a:gd name="connsiteY15" fmla="*/ 1753638 h 1753638"/>
                <a:gd name="connsiteX16" fmla="*/ 0 w 3245133"/>
                <a:gd name="connsiteY16" fmla="*/ 1461359 h 1753638"/>
                <a:gd name="connsiteX17" fmla="*/ 0 w 3245133"/>
                <a:gd name="connsiteY17" fmla="*/ 1461365 h 1753638"/>
                <a:gd name="connsiteX18" fmla="*/ -391103 w 3245133"/>
                <a:gd name="connsiteY18" fmla="*/ 1665430 h 1753638"/>
                <a:gd name="connsiteX19" fmla="*/ 0 w 3245133"/>
                <a:gd name="connsiteY19" fmla="*/ 1022956 h 1753638"/>
                <a:gd name="connsiteX20" fmla="*/ 0 w 3245133"/>
                <a:gd name="connsiteY20" fmla="*/ 292279 h 175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45133" h="1753638" fill="none" extrusionOk="0">
                  <a:moveTo>
                    <a:pt x="0" y="292279"/>
                  </a:moveTo>
                  <a:cubicBezTo>
                    <a:pt x="-1900" y="132763"/>
                    <a:pt x="133225" y="-656"/>
                    <a:pt x="292279" y="0"/>
                  </a:cubicBezTo>
                  <a:cubicBezTo>
                    <a:pt x="405834" y="-3291"/>
                    <a:pt x="450665" y="-17210"/>
                    <a:pt x="540856" y="0"/>
                  </a:cubicBezTo>
                  <a:lnTo>
                    <a:pt x="540856" y="0"/>
                  </a:lnTo>
                  <a:cubicBezTo>
                    <a:pt x="937053" y="-27903"/>
                    <a:pt x="1140132" y="-43686"/>
                    <a:pt x="1352139" y="0"/>
                  </a:cubicBezTo>
                  <a:cubicBezTo>
                    <a:pt x="2104508" y="-17822"/>
                    <a:pt x="2196283" y="44037"/>
                    <a:pt x="2952854" y="0"/>
                  </a:cubicBezTo>
                  <a:cubicBezTo>
                    <a:pt x="3108385" y="30443"/>
                    <a:pt x="3259933" y="150132"/>
                    <a:pt x="3245133" y="292279"/>
                  </a:cubicBezTo>
                  <a:cubicBezTo>
                    <a:pt x="3230185" y="587370"/>
                    <a:pt x="3193092" y="917391"/>
                    <a:pt x="3245133" y="1022956"/>
                  </a:cubicBezTo>
                  <a:lnTo>
                    <a:pt x="3245133" y="1022956"/>
                  </a:lnTo>
                  <a:cubicBezTo>
                    <a:pt x="3251798" y="1098112"/>
                    <a:pt x="3234994" y="1268188"/>
                    <a:pt x="3245133" y="1461365"/>
                  </a:cubicBezTo>
                  <a:lnTo>
                    <a:pt x="3245133" y="1461359"/>
                  </a:lnTo>
                  <a:cubicBezTo>
                    <a:pt x="3248647" y="1602994"/>
                    <a:pt x="3123891" y="1730095"/>
                    <a:pt x="2952854" y="1753638"/>
                  </a:cubicBezTo>
                  <a:cubicBezTo>
                    <a:pt x="2300500" y="1745598"/>
                    <a:pt x="1949698" y="1669839"/>
                    <a:pt x="1352139" y="1753638"/>
                  </a:cubicBezTo>
                  <a:cubicBezTo>
                    <a:pt x="1251893" y="1722992"/>
                    <a:pt x="696857" y="1706950"/>
                    <a:pt x="540856" y="1753638"/>
                  </a:cubicBezTo>
                  <a:lnTo>
                    <a:pt x="540856" y="1753638"/>
                  </a:lnTo>
                  <a:cubicBezTo>
                    <a:pt x="489931" y="1748693"/>
                    <a:pt x="390251" y="1734673"/>
                    <a:pt x="292279" y="1753638"/>
                  </a:cubicBezTo>
                  <a:cubicBezTo>
                    <a:pt x="115368" y="1774491"/>
                    <a:pt x="-21923" y="1619990"/>
                    <a:pt x="0" y="1461359"/>
                  </a:cubicBezTo>
                  <a:lnTo>
                    <a:pt x="0" y="1461365"/>
                  </a:lnTo>
                  <a:cubicBezTo>
                    <a:pt x="-150577" y="1531977"/>
                    <a:pt x="-221807" y="1558750"/>
                    <a:pt x="-391103" y="1665430"/>
                  </a:cubicBezTo>
                  <a:cubicBezTo>
                    <a:pt x="-264284" y="1512598"/>
                    <a:pt x="-133279" y="1272724"/>
                    <a:pt x="0" y="1022956"/>
                  </a:cubicBezTo>
                  <a:cubicBezTo>
                    <a:pt x="-7518" y="718685"/>
                    <a:pt x="11178" y="434680"/>
                    <a:pt x="0" y="292279"/>
                  </a:cubicBezTo>
                  <a:close/>
                </a:path>
                <a:path w="3245133" h="1753638" stroke="0" extrusionOk="0">
                  <a:moveTo>
                    <a:pt x="0" y="292279"/>
                  </a:moveTo>
                  <a:cubicBezTo>
                    <a:pt x="27611" y="134137"/>
                    <a:pt x="118127" y="-17129"/>
                    <a:pt x="292279" y="0"/>
                  </a:cubicBezTo>
                  <a:cubicBezTo>
                    <a:pt x="399257" y="9004"/>
                    <a:pt x="431728" y="14261"/>
                    <a:pt x="540856" y="0"/>
                  </a:cubicBezTo>
                  <a:lnTo>
                    <a:pt x="540856" y="0"/>
                  </a:lnTo>
                  <a:cubicBezTo>
                    <a:pt x="751385" y="11924"/>
                    <a:pt x="1089834" y="-16103"/>
                    <a:pt x="1352139" y="0"/>
                  </a:cubicBezTo>
                  <a:cubicBezTo>
                    <a:pt x="1991009" y="-48007"/>
                    <a:pt x="2742817" y="118167"/>
                    <a:pt x="2952854" y="0"/>
                  </a:cubicBezTo>
                  <a:cubicBezTo>
                    <a:pt x="3097129" y="-6902"/>
                    <a:pt x="3272266" y="137057"/>
                    <a:pt x="3245133" y="292279"/>
                  </a:cubicBezTo>
                  <a:cubicBezTo>
                    <a:pt x="3188961" y="534324"/>
                    <a:pt x="3248468" y="658214"/>
                    <a:pt x="3245133" y="1022956"/>
                  </a:cubicBezTo>
                  <a:lnTo>
                    <a:pt x="3245133" y="1022956"/>
                  </a:lnTo>
                  <a:cubicBezTo>
                    <a:pt x="3260245" y="1211444"/>
                    <a:pt x="3221964" y="1285350"/>
                    <a:pt x="3245133" y="1461365"/>
                  </a:cubicBezTo>
                  <a:lnTo>
                    <a:pt x="3245133" y="1461359"/>
                  </a:lnTo>
                  <a:cubicBezTo>
                    <a:pt x="3232794" y="1610655"/>
                    <a:pt x="3123496" y="1764290"/>
                    <a:pt x="2952854" y="1753638"/>
                  </a:cubicBezTo>
                  <a:cubicBezTo>
                    <a:pt x="2600296" y="1729007"/>
                    <a:pt x="1937890" y="1856950"/>
                    <a:pt x="1352139" y="1753638"/>
                  </a:cubicBezTo>
                  <a:cubicBezTo>
                    <a:pt x="1227523" y="1790939"/>
                    <a:pt x="748053" y="1707036"/>
                    <a:pt x="540856" y="1753638"/>
                  </a:cubicBezTo>
                  <a:lnTo>
                    <a:pt x="540856" y="1753638"/>
                  </a:lnTo>
                  <a:cubicBezTo>
                    <a:pt x="444205" y="1745840"/>
                    <a:pt x="339065" y="1752353"/>
                    <a:pt x="292279" y="1753638"/>
                  </a:cubicBezTo>
                  <a:cubicBezTo>
                    <a:pt x="134971" y="1754163"/>
                    <a:pt x="350" y="1627012"/>
                    <a:pt x="0" y="1461359"/>
                  </a:cubicBezTo>
                  <a:lnTo>
                    <a:pt x="0" y="1461365"/>
                  </a:lnTo>
                  <a:cubicBezTo>
                    <a:pt x="-162104" y="1518492"/>
                    <a:pt x="-334860" y="1648448"/>
                    <a:pt x="-391103" y="1665430"/>
                  </a:cubicBezTo>
                  <a:cubicBezTo>
                    <a:pt x="-224803" y="1374390"/>
                    <a:pt x="-189234" y="1213741"/>
                    <a:pt x="0" y="1022956"/>
                  </a:cubicBezTo>
                  <a:cubicBezTo>
                    <a:pt x="15979" y="925109"/>
                    <a:pt x="-49437" y="507280"/>
                    <a:pt x="0" y="292279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2052"/>
                        <a:gd name="adj2" fmla="val 44970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7" name="Text Placeholder 7">
              <a:extLst>
                <a:ext uri="{FF2B5EF4-FFF2-40B4-BE49-F238E27FC236}">
                  <a16:creationId xmlns:a16="http://schemas.microsoft.com/office/drawing/2014/main" id="{686B3932-CD67-D901-215D-BA209BABA168}"/>
                </a:ext>
              </a:extLst>
            </p:cNvPr>
            <p:cNvSpPr txBox="1">
              <a:spLocks/>
            </p:cNvSpPr>
            <p:nvPr/>
          </p:nvSpPr>
          <p:spPr>
            <a:xfrm>
              <a:off x="5166591" y="3103036"/>
              <a:ext cx="3047620" cy="175363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rgbClr val="003399"/>
                  </a:solidFill>
                  <a:latin typeface="+mn-lt"/>
                </a:rPr>
                <a:t>Khi trừ hai số có ba chữ số, ta phải làm thế nào? </a:t>
              </a:r>
              <a:endParaRPr lang="vi-VN" sz="2800" dirty="0">
                <a:solidFill>
                  <a:srgbClr val="003399"/>
                </a:solidFill>
                <a:latin typeface="+mn-lt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1FF2430-0DF4-9EC3-397A-94ACA4EC3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303939" y="2025000"/>
            <a:ext cx="2015744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3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8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32" presetClass="emph" presetSubtype="0" repeatCount="3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/>
          <p:bldP spid="18" grpId="0"/>
          <p:bldP spid="21" grpId="0"/>
          <p:bldP spid="22" grpId="0"/>
          <p:bldP spid="24" grpId="0"/>
          <p:bldP spid="27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4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32" presetClass="emph" presetSubtype="0" repeatCount="3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/>
          <p:bldP spid="18" grpId="0"/>
          <p:bldP spid="21" grpId="0"/>
          <p:bldP spid="22" grpId="0"/>
          <p:bldP spid="24" grpId="0"/>
          <p:bldP spid="27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1545</Words>
  <Application>Microsoft Office PowerPoint</Application>
  <PresentationFormat>Widescreen</PresentationFormat>
  <Paragraphs>324</Paragraphs>
  <Slides>50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LNTH-LuoLuoNotangYuanTi 1</vt:lpstr>
      <vt:lpstr>Arial</vt:lpstr>
      <vt:lpstr>Calibri</vt:lpstr>
      <vt:lpstr>Calibri Light</vt:lpstr>
      <vt:lpstr>LNTH-Hoa Nho LNTH</vt:lpstr>
      <vt:lpstr>SVN-Hole Hearted</vt:lpstr>
      <vt:lpstr>SVN-Poky's</vt:lpstr>
      <vt:lpstr>Symbol</vt:lpstr>
      <vt:lpstr>UTM Cookies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Mai Tram</dc:creator>
  <cp:lastModifiedBy>Phạm Minh Trường [GV]</cp:lastModifiedBy>
  <cp:revision>47</cp:revision>
  <dcterms:created xsi:type="dcterms:W3CDTF">2022-11-26T14:36:18Z</dcterms:created>
  <dcterms:modified xsi:type="dcterms:W3CDTF">2022-12-28T09:02:23Z</dcterms:modified>
</cp:coreProperties>
</file>